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4"/>
    <p:sldMasterId id="2147483660" r:id="rId5"/>
    <p:sldMasterId id="2147483659" r:id="rId6"/>
  </p:sldMasterIdLst>
  <p:notesMasterIdLst>
    <p:notesMasterId r:id="rId31"/>
  </p:notesMasterIdLst>
  <p:sldIdLst>
    <p:sldId id="299" r:id="rId7"/>
    <p:sldId id="301" r:id="rId8"/>
    <p:sldId id="302" r:id="rId9"/>
    <p:sldId id="303" r:id="rId10"/>
    <p:sldId id="295" r:id="rId11"/>
    <p:sldId id="262" r:id="rId12"/>
    <p:sldId id="284" r:id="rId13"/>
    <p:sldId id="288" r:id="rId14"/>
    <p:sldId id="287" r:id="rId15"/>
    <p:sldId id="309" r:id="rId16"/>
    <p:sldId id="310" r:id="rId17"/>
    <p:sldId id="311" r:id="rId18"/>
    <p:sldId id="290" r:id="rId19"/>
    <p:sldId id="296" r:id="rId20"/>
    <p:sldId id="291" r:id="rId21"/>
    <p:sldId id="292" r:id="rId22"/>
    <p:sldId id="297" r:id="rId23"/>
    <p:sldId id="294" r:id="rId24"/>
    <p:sldId id="293" r:id="rId25"/>
    <p:sldId id="280" r:id="rId26"/>
    <p:sldId id="304" r:id="rId27"/>
    <p:sldId id="305" r:id="rId28"/>
    <p:sldId id="307" r:id="rId29"/>
    <p:sldId id="308" r:id="rId30"/>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3366"/>
    <a:srgbClr val="66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DE883F-322A-D0D4-8C0C-9AEC293CA167}" v="439" dt="2021-09-21T19:24:37.429"/>
    <p1510:client id="{1198CC9D-C1F8-4C89-AA30-6600B5D49D46}" v="68" dt="2021-09-21T20:04:09.163"/>
    <p1510:client id="{1B619632-DEE2-A57C-B11D-376B2ADC2F93}" v="30" dt="2021-09-22T20:56:17.858"/>
    <p1510:client id="{662E3E00-BC62-B965-4028-E86D148066F0}" v="172" dt="2021-09-22T23:35:45.583"/>
    <p1510:client id="{66F9F830-3D5F-DB58-7CCC-F6D2F0DD30CB}" v="52" dt="2021-09-21T20:10:57.814"/>
    <p1510:client id="{DC9B3DDF-F5A6-D46C-E364-B4D98C59E655}" v="87" dt="2021-09-21T20:32:50.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schhausen, Jill" userId="S::jbuschhausen@murrieta.k12.ca.us::c6601706-b127-4518-92ce-751d96fdc927" providerId="AD" clId="Web-{662E3E00-BC62-B965-4028-E86D148066F0}"/>
    <pc:docChg chg="modSld">
      <pc:chgData name="Buschhausen, Jill" userId="S::jbuschhausen@murrieta.k12.ca.us::c6601706-b127-4518-92ce-751d96fdc927" providerId="AD" clId="Web-{662E3E00-BC62-B965-4028-E86D148066F0}" dt="2021-09-22T23:35:43.536" v="93" actId="20577"/>
      <pc:docMkLst>
        <pc:docMk/>
      </pc:docMkLst>
      <pc:sldChg chg="modSp">
        <pc:chgData name="Buschhausen, Jill" userId="S::jbuschhausen@murrieta.k12.ca.us::c6601706-b127-4518-92ce-751d96fdc927" providerId="AD" clId="Web-{662E3E00-BC62-B965-4028-E86D148066F0}" dt="2021-09-22T23:35:43.536" v="93" actId="20577"/>
        <pc:sldMkLst>
          <pc:docMk/>
          <pc:sldMk cId="2544208663" sldId="290"/>
        </pc:sldMkLst>
        <pc:spChg chg="mod">
          <ac:chgData name="Buschhausen, Jill" userId="S::jbuschhausen@murrieta.k12.ca.us::c6601706-b127-4518-92ce-751d96fdc927" providerId="AD" clId="Web-{662E3E00-BC62-B965-4028-E86D148066F0}" dt="2021-09-22T23:35:43.536" v="93" actId="20577"/>
          <ac:spMkLst>
            <pc:docMk/>
            <pc:sldMk cId="2544208663" sldId="290"/>
            <ac:spMk id="4" creationId="{D611BE82-34D1-4D8E-ADB7-CD9C8BC3FE93}"/>
          </ac:spMkLst>
        </pc:spChg>
      </pc:sldChg>
      <pc:sldChg chg="modSp">
        <pc:chgData name="Buschhausen, Jill" userId="S::jbuschhausen@murrieta.k12.ca.us::c6601706-b127-4518-92ce-751d96fdc927" providerId="AD" clId="Web-{662E3E00-BC62-B965-4028-E86D148066F0}" dt="2021-09-22T22:24:15.770" v="38" actId="1076"/>
        <pc:sldMkLst>
          <pc:docMk/>
          <pc:sldMk cId="1222978671" sldId="296"/>
        </pc:sldMkLst>
        <pc:picChg chg="mod">
          <ac:chgData name="Buschhausen, Jill" userId="S::jbuschhausen@murrieta.k12.ca.us::c6601706-b127-4518-92ce-751d96fdc927" providerId="AD" clId="Web-{662E3E00-BC62-B965-4028-E86D148066F0}" dt="2021-09-22T22:24:15.770" v="38" actId="1076"/>
          <ac:picMkLst>
            <pc:docMk/>
            <pc:sldMk cId="1222978671" sldId="296"/>
            <ac:picMk id="6" creationId="{4FCC79FE-53DB-4ADC-B194-565FAE74F960}"/>
          </ac:picMkLst>
        </pc:picChg>
      </pc:sldChg>
      <pc:sldChg chg="modSp">
        <pc:chgData name="Buschhausen, Jill" userId="S::jbuschhausen@murrieta.k12.ca.us::c6601706-b127-4518-92ce-751d96fdc927" providerId="AD" clId="Web-{662E3E00-BC62-B965-4028-E86D148066F0}" dt="2021-09-22T22:53:17.740" v="88" actId="20577"/>
        <pc:sldMkLst>
          <pc:docMk/>
          <pc:sldMk cId="3546872127" sldId="297"/>
        </pc:sldMkLst>
        <pc:spChg chg="mod">
          <ac:chgData name="Buschhausen, Jill" userId="S::jbuschhausen@murrieta.k12.ca.us::c6601706-b127-4518-92ce-751d96fdc927" providerId="AD" clId="Web-{662E3E00-BC62-B965-4028-E86D148066F0}" dt="2021-09-22T22:53:17.740" v="88" actId="20577"/>
          <ac:spMkLst>
            <pc:docMk/>
            <pc:sldMk cId="3546872127" sldId="297"/>
            <ac:spMk id="4" creationId="{B6F7EF05-8BBF-4034-8AE5-B68518DF0431}"/>
          </ac:spMkLst>
        </pc:spChg>
      </pc:sldChg>
      <pc:sldChg chg="modSp">
        <pc:chgData name="Buschhausen, Jill" userId="S::jbuschhausen@murrieta.k12.ca.us::c6601706-b127-4518-92ce-751d96fdc927" providerId="AD" clId="Web-{662E3E00-BC62-B965-4028-E86D148066F0}" dt="2021-09-22T22:27:21.358" v="55" actId="20577"/>
        <pc:sldMkLst>
          <pc:docMk/>
          <pc:sldMk cId="109857222" sldId="299"/>
        </pc:sldMkLst>
        <pc:spChg chg="mod">
          <ac:chgData name="Buschhausen, Jill" userId="S::jbuschhausen@murrieta.k12.ca.us::c6601706-b127-4518-92ce-751d96fdc927" providerId="AD" clId="Web-{662E3E00-BC62-B965-4028-E86D148066F0}" dt="2021-09-22T22:27:21.358" v="55" actId="20577"/>
          <ac:spMkLst>
            <pc:docMk/>
            <pc:sldMk cId="109857222" sldId="299"/>
            <ac:spMk id="2" creationId="{00000000-0000-0000-0000-000000000000}"/>
          </ac:spMkLst>
        </pc:spChg>
        <pc:spChg chg="mod">
          <ac:chgData name="Buschhausen, Jill" userId="S::jbuschhausen@murrieta.k12.ca.us::c6601706-b127-4518-92ce-751d96fdc927" providerId="AD" clId="Web-{662E3E00-BC62-B965-4028-E86D148066F0}" dt="2021-09-22T22:27:00.435" v="53" actId="20577"/>
          <ac:spMkLst>
            <pc:docMk/>
            <pc:sldMk cId="109857222" sldId="299"/>
            <ac:spMk id="3" creationId="{00000000-0000-0000-0000-000000000000}"/>
          </ac:spMkLst>
        </pc:spChg>
      </pc:sldChg>
    </pc:docChg>
  </pc:docChgLst>
  <pc:docChgLst>
    <pc:chgData name="Dewey, Tamara" userId="709db47c-4007-4c96-a9a0-a11d047443e9" providerId="ADAL" clId="{1198CC9D-C1F8-4C89-AA30-6600B5D49D46}"/>
    <pc:docChg chg="undo custSel addSld delSld modSld">
      <pc:chgData name="Dewey, Tamara" userId="709db47c-4007-4c96-a9a0-a11d047443e9" providerId="ADAL" clId="{1198CC9D-C1F8-4C89-AA30-6600B5D49D46}" dt="2021-09-21T20:05:51.232" v="571" actId="1076"/>
      <pc:docMkLst>
        <pc:docMk/>
      </pc:docMkLst>
      <pc:sldChg chg="del">
        <pc:chgData name="Dewey, Tamara" userId="709db47c-4007-4c96-a9a0-a11d047443e9" providerId="ADAL" clId="{1198CC9D-C1F8-4C89-AA30-6600B5D49D46}" dt="2021-09-16T19:34:57.626" v="0" actId="2696"/>
        <pc:sldMkLst>
          <pc:docMk/>
          <pc:sldMk cId="1838912138" sldId="300"/>
        </pc:sldMkLst>
      </pc:sldChg>
      <pc:sldChg chg="modSp mod modNotesTx">
        <pc:chgData name="Dewey, Tamara" userId="709db47c-4007-4c96-a9a0-a11d047443e9" providerId="ADAL" clId="{1198CC9D-C1F8-4C89-AA30-6600B5D49D46}" dt="2021-09-16T20:11:25.608" v="237" actId="1076"/>
        <pc:sldMkLst>
          <pc:docMk/>
          <pc:sldMk cId="3870975801" sldId="301"/>
        </pc:sldMkLst>
        <pc:spChg chg="mod">
          <ac:chgData name="Dewey, Tamara" userId="709db47c-4007-4c96-a9a0-a11d047443e9" providerId="ADAL" clId="{1198CC9D-C1F8-4C89-AA30-6600B5D49D46}" dt="2021-09-16T20:10:20.920" v="213" actId="14100"/>
          <ac:spMkLst>
            <pc:docMk/>
            <pc:sldMk cId="3870975801" sldId="301"/>
            <ac:spMk id="7" creationId="{216BD2B3-195A-48D9-A4F0-DF63C949DD1D}"/>
          </ac:spMkLst>
        </pc:spChg>
        <pc:spChg chg="mod">
          <ac:chgData name="Dewey, Tamara" userId="709db47c-4007-4c96-a9a0-a11d047443e9" providerId="ADAL" clId="{1198CC9D-C1F8-4C89-AA30-6600B5D49D46}" dt="2021-09-16T20:11:25.608" v="237" actId="1076"/>
          <ac:spMkLst>
            <pc:docMk/>
            <pc:sldMk cId="3870975801" sldId="301"/>
            <ac:spMk id="8" creationId="{CB1A08EE-CF53-4ACB-B948-1C0645A99437}"/>
          </ac:spMkLst>
        </pc:spChg>
        <pc:spChg chg="mod">
          <ac:chgData name="Dewey, Tamara" userId="709db47c-4007-4c96-a9a0-a11d047443e9" providerId="ADAL" clId="{1198CC9D-C1F8-4C89-AA30-6600B5D49D46}" dt="2021-09-16T20:10:11.640" v="211" actId="14100"/>
          <ac:spMkLst>
            <pc:docMk/>
            <pc:sldMk cId="3870975801" sldId="301"/>
            <ac:spMk id="9" creationId="{88AF6948-41EC-4F50-A92D-E81503C531D1}"/>
          </ac:spMkLst>
        </pc:spChg>
        <pc:spChg chg="mod">
          <ac:chgData name="Dewey, Tamara" userId="709db47c-4007-4c96-a9a0-a11d047443e9" providerId="ADAL" clId="{1198CC9D-C1F8-4C89-AA30-6600B5D49D46}" dt="2021-09-16T20:10:58.072" v="229" actId="1076"/>
          <ac:spMkLst>
            <pc:docMk/>
            <pc:sldMk cId="3870975801" sldId="301"/>
            <ac:spMk id="11" creationId="{EF83C532-8B08-45CB-844C-99BFE355D4DC}"/>
          </ac:spMkLst>
        </pc:spChg>
        <pc:spChg chg="mod">
          <ac:chgData name="Dewey, Tamara" userId="709db47c-4007-4c96-a9a0-a11d047443e9" providerId="ADAL" clId="{1198CC9D-C1F8-4C89-AA30-6600B5D49D46}" dt="2021-09-16T20:10:46.384" v="225" actId="1076"/>
          <ac:spMkLst>
            <pc:docMk/>
            <pc:sldMk cId="3870975801" sldId="301"/>
            <ac:spMk id="12" creationId="{F76D94A9-3B2E-4CDD-B7CE-FBA64C229C03}"/>
          </ac:spMkLst>
        </pc:spChg>
        <pc:spChg chg="mod">
          <ac:chgData name="Dewey, Tamara" userId="709db47c-4007-4c96-a9a0-a11d047443e9" providerId="ADAL" clId="{1198CC9D-C1F8-4C89-AA30-6600B5D49D46}" dt="2021-09-16T20:10:51.224" v="227" actId="1076"/>
          <ac:spMkLst>
            <pc:docMk/>
            <pc:sldMk cId="3870975801" sldId="301"/>
            <ac:spMk id="13" creationId="{EFBDE357-81F5-4572-93DF-CE0775A01AB4}"/>
          </ac:spMkLst>
        </pc:spChg>
        <pc:spChg chg="mod">
          <ac:chgData name="Dewey, Tamara" userId="709db47c-4007-4c96-a9a0-a11d047443e9" providerId="ADAL" clId="{1198CC9D-C1F8-4C89-AA30-6600B5D49D46}" dt="2021-09-16T20:10:54.464" v="228" actId="1076"/>
          <ac:spMkLst>
            <pc:docMk/>
            <pc:sldMk cId="3870975801" sldId="301"/>
            <ac:spMk id="14" creationId="{615BFE3F-71CE-44C9-9707-38A7A24FFEA3}"/>
          </ac:spMkLst>
        </pc:spChg>
        <pc:spChg chg="mod">
          <ac:chgData name="Dewey, Tamara" userId="709db47c-4007-4c96-a9a0-a11d047443e9" providerId="ADAL" clId="{1198CC9D-C1F8-4C89-AA30-6600B5D49D46}" dt="2021-09-16T20:10:48.136" v="226" actId="1076"/>
          <ac:spMkLst>
            <pc:docMk/>
            <pc:sldMk cId="3870975801" sldId="301"/>
            <ac:spMk id="15" creationId="{294B212A-1443-44AC-B1D5-FA47025F894B}"/>
          </ac:spMkLst>
        </pc:spChg>
        <pc:spChg chg="mod">
          <ac:chgData name="Dewey, Tamara" userId="709db47c-4007-4c96-a9a0-a11d047443e9" providerId="ADAL" clId="{1198CC9D-C1F8-4C89-AA30-6600B5D49D46}" dt="2021-09-16T20:10:44.312" v="224" actId="1076"/>
          <ac:spMkLst>
            <pc:docMk/>
            <pc:sldMk cId="3870975801" sldId="301"/>
            <ac:spMk id="16" creationId="{DCB448DC-2400-4B3D-8FEF-5E185C093258}"/>
          </ac:spMkLst>
        </pc:spChg>
        <pc:spChg chg="mod">
          <ac:chgData name="Dewey, Tamara" userId="709db47c-4007-4c96-a9a0-a11d047443e9" providerId="ADAL" clId="{1198CC9D-C1F8-4C89-AA30-6600B5D49D46}" dt="2021-09-16T20:10:24.336" v="214" actId="1076"/>
          <ac:spMkLst>
            <pc:docMk/>
            <pc:sldMk cId="3870975801" sldId="301"/>
            <ac:spMk id="17" creationId="{B2A0ADCA-CBD2-4A95-9721-EF3BA8BDCAE3}"/>
          </ac:spMkLst>
        </pc:spChg>
        <pc:spChg chg="mod">
          <ac:chgData name="Dewey, Tamara" userId="709db47c-4007-4c96-a9a0-a11d047443e9" providerId="ADAL" clId="{1198CC9D-C1F8-4C89-AA30-6600B5D49D46}" dt="2021-09-16T20:10:17.512" v="212" actId="1076"/>
          <ac:spMkLst>
            <pc:docMk/>
            <pc:sldMk cId="3870975801" sldId="301"/>
            <ac:spMk id="18" creationId="{E213734A-55B4-491B-A57A-658A24973B38}"/>
          </ac:spMkLst>
        </pc:spChg>
        <pc:picChg chg="mod">
          <ac:chgData name="Dewey, Tamara" userId="709db47c-4007-4c96-a9a0-a11d047443e9" providerId="ADAL" clId="{1198CC9D-C1F8-4C89-AA30-6600B5D49D46}" dt="2021-09-16T20:11:13.584" v="235" actId="1076"/>
          <ac:picMkLst>
            <pc:docMk/>
            <pc:sldMk cId="3870975801" sldId="301"/>
            <ac:picMk id="2" creationId="{1B1859AB-1DCB-4E4C-BDDD-E52B1B81CCDE}"/>
          </ac:picMkLst>
        </pc:picChg>
        <pc:picChg chg="mod">
          <ac:chgData name="Dewey, Tamara" userId="709db47c-4007-4c96-a9a0-a11d047443e9" providerId="ADAL" clId="{1198CC9D-C1F8-4C89-AA30-6600B5D49D46}" dt="2021-09-16T20:11:11.920" v="234" actId="1076"/>
          <ac:picMkLst>
            <pc:docMk/>
            <pc:sldMk cId="3870975801" sldId="301"/>
            <ac:picMk id="3" creationId="{6D5931A6-F3FE-45E0-A30E-49D165DA750D}"/>
          </ac:picMkLst>
        </pc:picChg>
        <pc:picChg chg="mod">
          <ac:chgData name="Dewey, Tamara" userId="709db47c-4007-4c96-a9a0-a11d047443e9" providerId="ADAL" clId="{1198CC9D-C1F8-4C89-AA30-6600B5D49D46}" dt="2021-09-16T20:09:52.767" v="205" actId="1076"/>
          <ac:picMkLst>
            <pc:docMk/>
            <pc:sldMk cId="3870975801" sldId="301"/>
            <ac:picMk id="4" creationId="{C1EC558C-7632-4EDE-B2DB-C18241A60C87}"/>
          </ac:picMkLst>
        </pc:picChg>
        <pc:picChg chg="mod">
          <ac:chgData name="Dewey, Tamara" userId="709db47c-4007-4c96-a9a0-a11d047443e9" providerId="ADAL" clId="{1198CC9D-C1F8-4C89-AA30-6600B5D49D46}" dt="2021-09-16T20:11:18.424" v="236" actId="1076"/>
          <ac:picMkLst>
            <pc:docMk/>
            <pc:sldMk cId="3870975801" sldId="301"/>
            <ac:picMk id="6" creationId="{B010F8EF-630C-4982-862E-74ED178D7495}"/>
          </ac:picMkLst>
        </pc:picChg>
      </pc:sldChg>
      <pc:sldChg chg="addSp modSp mod">
        <pc:chgData name="Dewey, Tamara" userId="709db47c-4007-4c96-a9a0-a11d047443e9" providerId="ADAL" clId="{1198CC9D-C1F8-4C89-AA30-6600B5D49D46}" dt="2021-09-16T19:53:21.279" v="174" actId="14100"/>
        <pc:sldMkLst>
          <pc:docMk/>
          <pc:sldMk cId="3921400745" sldId="302"/>
        </pc:sldMkLst>
        <pc:spChg chg="mod">
          <ac:chgData name="Dewey, Tamara" userId="709db47c-4007-4c96-a9a0-a11d047443e9" providerId="ADAL" clId="{1198CC9D-C1F8-4C89-AA30-6600B5D49D46}" dt="2021-09-16T19:52:58.222" v="168" actId="1076"/>
          <ac:spMkLst>
            <pc:docMk/>
            <pc:sldMk cId="3921400745" sldId="302"/>
            <ac:spMk id="2" creationId="{5939E8C0-3423-4230-9133-9C262FC63114}"/>
          </ac:spMkLst>
        </pc:spChg>
        <pc:spChg chg="add mod">
          <ac:chgData name="Dewey, Tamara" userId="709db47c-4007-4c96-a9a0-a11d047443e9" providerId="ADAL" clId="{1198CC9D-C1F8-4C89-AA30-6600B5D49D46}" dt="2021-09-16T19:52:48.301" v="167" actId="1076"/>
          <ac:spMkLst>
            <pc:docMk/>
            <pc:sldMk cId="3921400745" sldId="302"/>
            <ac:spMk id="3" creationId="{F2443564-87D1-4CBE-B42D-9D772E7D24A0}"/>
          </ac:spMkLst>
        </pc:spChg>
        <pc:spChg chg="mod">
          <ac:chgData name="Dewey, Tamara" userId="709db47c-4007-4c96-a9a0-a11d047443e9" providerId="ADAL" clId="{1198CC9D-C1F8-4C89-AA30-6600B5D49D46}" dt="2021-09-16T19:53:21.279" v="174" actId="14100"/>
          <ac:spMkLst>
            <pc:docMk/>
            <pc:sldMk cId="3921400745" sldId="302"/>
            <ac:spMk id="12" creationId="{B875049E-BF27-48A3-A18E-58C4A1D06B1B}"/>
          </ac:spMkLst>
        </pc:spChg>
        <pc:spChg chg="mod">
          <ac:chgData name="Dewey, Tamara" userId="709db47c-4007-4c96-a9a0-a11d047443e9" providerId="ADAL" clId="{1198CC9D-C1F8-4C89-AA30-6600B5D49D46}" dt="2021-09-16T19:51:53.013" v="111" actId="1076"/>
          <ac:spMkLst>
            <pc:docMk/>
            <pc:sldMk cId="3921400745" sldId="302"/>
            <ac:spMk id="13" creationId="{ACB71854-CE1B-4664-AE52-BB3B9FF7DDC9}"/>
          </ac:spMkLst>
        </pc:spChg>
        <pc:spChg chg="mod">
          <ac:chgData name="Dewey, Tamara" userId="709db47c-4007-4c96-a9a0-a11d047443e9" providerId="ADAL" clId="{1198CC9D-C1F8-4C89-AA30-6600B5D49D46}" dt="2021-09-16T19:51:23.926" v="106" actId="1076"/>
          <ac:spMkLst>
            <pc:docMk/>
            <pc:sldMk cId="3921400745" sldId="302"/>
            <ac:spMk id="14" creationId="{D13F3171-3629-4631-8DD8-C43F8971A4C9}"/>
          </ac:spMkLst>
        </pc:spChg>
        <pc:spChg chg="mod">
          <ac:chgData name="Dewey, Tamara" userId="709db47c-4007-4c96-a9a0-a11d047443e9" providerId="ADAL" clId="{1198CC9D-C1F8-4C89-AA30-6600B5D49D46}" dt="2021-09-16T19:53:07.718" v="171" actId="1076"/>
          <ac:spMkLst>
            <pc:docMk/>
            <pc:sldMk cId="3921400745" sldId="302"/>
            <ac:spMk id="15" creationId="{61883A14-A696-4188-B6D1-4CF1A8B0976B}"/>
          </ac:spMkLst>
        </pc:spChg>
      </pc:sldChg>
      <pc:sldChg chg="addSp delSp modSp mod">
        <pc:chgData name="Dewey, Tamara" userId="709db47c-4007-4c96-a9a0-a11d047443e9" providerId="ADAL" clId="{1198CC9D-C1F8-4C89-AA30-6600B5D49D46}" dt="2021-09-16T20:23:45.278" v="277" actId="1076"/>
        <pc:sldMkLst>
          <pc:docMk/>
          <pc:sldMk cId="3456607619" sldId="303"/>
        </pc:sldMkLst>
        <pc:spChg chg="mod">
          <ac:chgData name="Dewey, Tamara" userId="709db47c-4007-4c96-a9a0-a11d047443e9" providerId="ADAL" clId="{1198CC9D-C1F8-4C89-AA30-6600B5D49D46}" dt="2021-09-16T20:22:21.986" v="265" actId="20577"/>
          <ac:spMkLst>
            <pc:docMk/>
            <pc:sldMk cId="3456607619" sldId="303"/>
            <ac:spMk id="2" creationId="{EB17A0E3-8AB5-450A-BC15-E2F54C5FA29F}"/>
          </ac:spMkLst>
        </pc:spChg>
        <pc:spChg chg="mod">
          <ac:chgData name="Dewey, Tamara" userId="709db47c-4007-4c96-a9a0-a11d047443e9" providerId="ADAL" clId="{1198CC9D-C1F8-4C89-AA30-6600B5D49D46}" dt="2021-09-16T20:22:48.465" v="268"/>
          <ac:spMkLst>
            <pc:docMk/>
            <pc:sldMk cId="3456607619" sldId="303"/>
            <ac:spMk id="7" creationId="{95A68731-71F2-414E-9EB1-9447F4562087}"/>
          </ac:spMkLst>
        </pc:spChg>
        <pc:spChg chg="mod">
          <ac:chgData name="Dewey, Tamara" userId="709db47c-4007-4c96-a9a0-a11d047443e9" providerId="ADAL" clId="{1198CC9D-C1F8-4C89-AA30-6600B5D49D46}" dt="2021-09-16T20:22:43.079" v="267"/>
          <ac:spMkLst>
            <pc:docMk/>
            <pc:sldMk cId="3456607619" sldId="303"/>
            <ac:spMk id="8" creationId="{C8A7BC9E-11FB-48DF-8C08-1D02E63BCDC0}"/>
          </ac:spMkLst>
        </pc:spChg>
        <pc:spChg chg="add del mod">
          <ac:chgData name="Dewey, Tamara" userId="709db47c-4007-4c96-a9a0-a11d047443e9" providerId="ADAL" clId="{1198CC9D-C1F8-4C89-AA30-6600B5D49D46}" dt="2021-09-16T19:53:50.060" v="177"/>
          <ac:spMkLst>
            <pc:docMk/>
            <pc:sldMk cId="3456607619" sldId="303"/>
            <ac:spMk id="9" creationId="{DF7CAADD-403D-46DC-8F5A-F7CD48F4B563}"/>
          </ac:spMkLst>
        </pc:spChg>
        <pc:spChg chg="mod">
          <ac:chgData name="Dewey, Tamara" userId="709db47c-4007-4c96-a9a0-a11d047443e9" providerId="ADAL" clId="{1198CC9D-C1F8-4C89-AA30-6600B5D49D46}" dt="2021-09-16T20:23:12.763" v="271" actId="20577"/>
          <ac:spMkLst>
            <pc:docMk/>
            <pc:sldMk cId="3456607619" sldId="303"/>
            <ac:spMk id="10" creationId="{593B5124-A831-4810-851D-E2E48E1C567C}"/>
          </ac:spMkLst>
        </pc:spChg>
        <pc:spChg chg="add mod">
          <ac:chgData name="Dewey, Tamara" userId="709db47c-4007-4c96-a9a0-a11d047443e9" providerId="ADAL" clId="{1198CC9D-C1F8-4C89-AA30-6600B5D49D46}" dt="2021-09-16T20:21:44.568" v="261" actId="20577"/>
          <ac:spMkLst>
            <pc:docMk/>
            <pc:sldMk cId="3456607619" sldId="303"/>
            <ac:spMk id="11" creationId="{DD3EA0E1-6C96-463F-8801-1B2F80CED0A7}"/>
          </ac:spMkLst>
        </pc:spChg>
        <pc:spChg chg="mod">
          <ac:chgData name="Dewey, Tamara" userId="709db47c-4007-4c96-a9a0-a11d047443e9" providerId="ADAL" clId="{1198CC9D-C1F8-4C89-AA30-6600B5D49D46}" dt="2021-09-16T20:23:45.278" v="277" actId="1076"/>
          <ac:spMkLst>
            <pc:docMk/>
            <pc:sldMk cId="3456607619" sldId="303"/>
            <ac:spMk id="12" creationId="{FC3E650A-DEDC-4A78-8882-DA51A9C78E36}"/>
          </ac:spMkLst>
        </pc:spChg>
      </pc:sldChg>
      <pc:sldChg chg="addSp delSp modSp mod">
        <pc:chgData name="Dewey, Tamara" userId="709db47c-4007-4c96-a9a0-a11d047443e9" providerId="ADAL" clId="{1198CC9D-C1F8-4C89-AA30-6600B5D49D46}" dt="2021-09-16T20:31:54.161" v="333" actId="1076"/>
        <pc:sldMkLst>
          <pc:docMk/>
          <pc:sldMk cId="243232928" sldId="307"/>
        </pc:sldMkLst>
        <pc:spChg chg="mod">
          <ac:chgData name="Dewey, Tamara" userId="709db47c-4007-4c96-a9a0-a11d047443e9" providerId="ADAL" clId="{1198CC9D-C1F8-4C89-AA30-6600B5D49D46}" dt="2021-09-16T20:24:44.311" v="286" actId="20577"/>
          <ac:spMkLst>
            <pc:docMk/>
            <pc:sldMk cId="243232928" sldId="307"/>
            <ac:spMk id="317" creationId="{00000000-0000-0000-0000-000000000000}"/>
          </ac:spMkLst>
        </pc:spChg>
        <pc:picChg chg="add del">
          <ac:chgData name="Dewey, Tamara" userId="709db47c-4007-4c96-a9a0-a11d047443e9" providerId="ADAL" clId="{1198CC9D-C1F8-4C89-AA30-6600B5D49D46}" dt="2021-09-16T20:28:14.163" v="291" actId="478"/>
          <ac:picMkLst>
            <pc:docMk/>
            <pc:sldMk cId="243232928" sldId="307"/>
            <ac:picMk id="2" creationId="{5252203D-0B48-454F-BACA-7CD66B7EC518}"/>
          </ac:picMkLst>
        </pc:picChg>
        <pc:picChg chg="mod">
          <ac:chgData name="Dewey, Tamara" userId="709db47c-4007-4c96-a9a0-a11d047443e9" providerId="ADAL" clId="{1198CC9D-C1F8-4C89-AA30-6600B5D49D46}" dt="2021-09-16T20:31:54.161" v="333" actId="1076"/>
          <ac:picMkLst>
            <pc:docMk/>
            <pc:sldMk cId="243232928" sldId="307"/>
            <ac:picMk id="3" creationId="{A5103C1F-0AA6-4361-9D07-70D8495D217B}"/>
          </ac:picMkLst>
        </pc:picChg>
        <pc:picChg chg="mod">
          <ac:chgData name="Dewey, Tamara" userId="709db47c-4007-4c96-a9a0-a11d047443e9" providerId="ADAL" clId="{1198CC9D-C1F8-4C89-AA30-6600B5D49D46}" dt="2021-09-16T20:31:52.056" v="332" actId="1076"/>
          <ac:picMkLst>
            <pc:docMk/>
            <pc:sldMk cId="243232928" sldId="307"/>
            <ac:picMk id="4" creationId="{675A0AF6-ACFC-4AB7-8309-D6E9DFC5E447}"/>
          </ac:picMkLst>
        </pc:picChg>
        <pc:picChg chg="add del mod">
          <ac:chgData name="Dewey, Tamara" userId="709db47c-4007-4c96-a9a0-a11d047443e9" providerId="ADAL" clId="{1198CC9D-C1F8-4C89-AA30-6600B5D49D46}" dt="2021-09-16T20:29:23.269" v="303" actId="21"/>
          <ac:picMkLst>
            <pc:docMk/>
            <pc:sldMk cId="243232928" sldId="307"/>
            <ac:picMk id="5" creationId="{FA0CE56E-4F2A-4F1C-B003-0B32DCB40B44}"/>
          </ac:picMkLst>
        </pc:picChg>
        <pc:picChg chg="mod">
          <ac:chgData name="Dewey, Tamara" userId="709db47c-4007-4c96-a9a0-a11d047443e9" providerId="ADAL" clId="{1198CC9D-C1F8-4C89-AA30-6600B5D49D46}" dt="2021-09-16T20:31:28.849" v="324" actId="1076"/>
          <ac:picMkLst>
            <pc:docMk/>
            <pc:sldMk cId="243232928" sldId="307"/>
            <ac:picMk id="6" creationId="{33A6B267-8F07-4333-9815-83C346DC22C9}"/>
          </ac:picMkLst>
        </pc:picChg>
        <pc:picChg chg="add mod">
          <ac:chgData name="Dewey, Tamara" userId="709db47c-4007-4c96-a9a0-a11d047443e9" providerId="ADAL" clId="{1198CC9D-C1F8-4C89-AA30-6600B5D49D46}" dt="2021-09-16T20:31:30.840" v="325" actId="1076"/>
          <ac:picMkLst>
            <pc:docMk/>
            <pc:sldMk cId="243232928" sldId="307"/>
            <ac:picMk id="1026" creationId="{D0A8CB4A-A2B5-459E-AA45-E1100FA90AE7}"/>
          </ac:picMkLst>
        </pc:picChg>
        <pc:picChg chg="add mod">
          <ac:chgData name="Dewey, Tamara" userId="709db47c-4007-4c96-a9a0-a11d047443e9" providerId="ADAL" clId="{1198CC9D-C1F8-4C89-AA30-6600B5D49D46}" dt="2021-09-16T20:31:32.776" v="326" actId="1076"/>
          <ac:picMkLst>
            <pc:docMk/>
            <pc:sldMk cId="243232928" sldId="307"/>
            <ac:picMk id="1028" creationId="{D127B302-B892-44A0-863B-C41825D87304}"/>
          </ac:picMkLst>
        </pc:picChg>
        <pc:picChg chg="add mod">
          <ac:chgData name="Dewey, Tamara" userId="709db47c-4007-4c96-a9a0-a11d047443e9" providerId="ADAL" clId="{1198CC9D-C1F8-4C89-AA30-6600B5D49D46}" dt="2021-09-16T20:31:36.137" v="328" actId="1076"/>
          <ac:picMkLst>
            <pc:docMk/>
            <pc:sldMk cId="243232928" sldId="307"/>
            <ac:picMk id="1030" creationId="{EC9DB13D-0713-4AE8-9BBB-F15D2CB02699}"/>
          </ac:picMkLst>
        </pc:picChg>
      </pc:sldChg>
      <pc:sldChg chg="addSp modSp mod">
        <pc:chgData name="Dewey, Tamara" userId="709db47c-4007-4c96-a9a0-a11d047443e9" providerId="ADAL" clId="{1198CC9D-C1F8-4C89-AA30-6600B5D49D46}" dt="2021-09-21T19:59:44.357" v="511" actId="1076"/>
        <pc:sldMkLst>
          <pc:docMk/>
          <pc:sldMk cId="257026717" sldId="310"/>
        </pc:sldMkLst>
        <pc:spChg chg="mod">
          <ac:chgData name="Dewey, Tamara" userId="709db47c-4007-4c96-a9a0-a11d047443e9" providerId="ADAL" clId="{1198CC9D-C1F8-4C89-AA30-6600B5D49D46}" dt="2021-09-21T19:57:48.325" v="469" actId="27636"/>
          <ac:spMkLst>
            <pc:docMk/>
            <pc:sldMk cId="257026717" sldId="310"/>
            <ac:spMk id="2" creationId="{D5B9F152-D956-4D2A-8ED7-AD8F1C2206B2}"/>
          </ac:spMkLst>
        </pc:spChg>
        <pc:spChg chg="mod">
          <ac:chgData name="Dewey, Tamara" userId="709db47c-4007-4c96-a9a0-a11d047443e9" providerId="ADAL" clId="{1198CC9D-C1F8-4C89-AA30-6600B5D49D46}" dt="2021-09-21T19:57:53.763" v="470" actId="1076"/>
          <ac:spMkLst>
            <pc:docMk/>
            <pc:sldMk cId="257026717" sldId="310"/>
            <ac:spMk id="3" creationId="{EBFEEA0D-D898-43A0-996C-E198D91DB7D6}"/>
          </ac:spMkLst>
        </pc:spChg>
        <pc:spChg chg="mod">
          <ac:chgData name="Dewey, Tamara" userId="709db47c-4007-4c96-a9a0-a11d047443e9" providerId="ADAL" clId="{1198CC9D-C1F8-4C89-AA30-6600B5D49D46}" dt="2021-09-21T19:59:44.357" v="511" actId="1076"/>
          <ac:spMkLst>
            <pc:docMk/>
            <pc:sldMk cId="257026717" sldId="310"/>
            <ac:spMk id="4" creationId="{E0E38A7A-B377-4641-BA57-22D436A7E0AB}"/>
          </ac:spMkLst>
        </pc:spChg>
        <pc:spChg chg="mod">
          <ac:chgData name="Dewey, Tamara" userId="709db47c-4007-4c96-a9a0-a11d047443e9" providerId="ADAL" clId="{1198CC9D-C1F8-4C89-AA30-6600B5D49D46}" dt="2021-09-21T19:59:11.880" v="505" actId="5793"/>
          <ac:spMkLst>
            <pc:docMk/>
            <pc:sldMk cId="257026717" sldId="310"/>
            <ac:spMk id="5" creationId="{4A565346-F2A1-4A82-B7FE-65009E5ADA3E}"/>
          </ac:spMkLst>
        </pc:spChg>
        <pc:spChg chg="mod">
          <ac:chgData name="Dewey, Tamara" userId="709db47c-4007-4c96-a9a0-a11d047443e9" providerId="ADAL" clId="{1198CC9D-C1F8-4C89-AA30-6600B5D49D46}" dt="2021-09-21T19:59:32.493" v="508" actId="1076"/>
          <ac:spMkLst>
            <pc:docMk/>
            <pc:sldMk cId="257026717" sldId="310"/>
            <ac:spMk id="6" creationId="{7D9A7BE1-B5FD-4222-AB50-4191B97B58C3}"/>
          </ac:spMkLst>
        </pc:spChg>
        <pc:spChg chg="mod">
          <ac:chgData name="Dewey, Tamara" userId="709db47c-4007-4c96-a9a0-a11d047443e9" providerId="ADAL" clId="{1198CC9D-C1F8-4C89-AA30-6600B5D49D46}" dt="2021-09-21T19:59:29.164" v="507" actId="1076"/>
          <ac:spMkLst>
            <pc:docMk/>
            <pc:sldMk cId="257026717" sldId="310"/>
            <ac:spMk id="7" creationId="{6D455DDA-3746-4970-BB80-4B1EA50241E7}"/>
          </ac:spMkLst>
        </pc:spChg>
        <pc:spChg chg="add mod">
          <ac:chgData name="Dewey, Tamara" userId="709db47c-4007-4c96-a9a0-a11d047443e9" providerId="ADAL" clId="{1198CC9D-C1F8-4C89-AA30-6600B5D49D46}" dt="2021-09-21T19:59:05.032" v="499" actId="5793"/>
          <ac:spMkLst>
            <pc:docMk/>
            <pc:sldMk cId="257026717" sldId="310"/>
            <ac:spMk id="9" creationId="{4845748F-EE02-4291-BE64-3EBD8A70EB6E}"/>
          </ac:spMkLst>
        </pc:spChg>
      </pc:sldChg>
      <pc:sldChg chg="addSp delSp modSp new mod">
        <pc:chgData name="Dewey, Tamara" userId="709db47c-4007-4c96-a9a0-a11d047443e9" providerId="ADAL" clId="{1198CC9D-C1F8-4C89-AA30-6600B5D49D46}" dt="2021-09-21T20:05:51.232" v="571" actId="1076"/>
        <pc:sldMkLst>
          <pc:docMk/>
          <pc:sldMk cId="3304786752" sldId="311"/>
        </pc:sldMkLst>
        <pc:spChg chg="mod">
          <ac:chgData name="Dewey, Tamara" userId="709db47c-4007-4c96-a9a0-a11d047443e9" providerId="ADAL" clId="{1198CC9D-C1F8-4C89-AA30-6600B5D49D46}" dt="2021-09-21T20:01:06.360" v="531" actId="20577"/>
          <ac:spMkLst>
            <pc:docMk/>
            <pc:sldMk cId="3304786752" sldId="311"/>
            <ac:spMk id="2" creationId="{0C0724DB-6642-496E-A86A-215E39F27E12}"/>
          </ac:spMkLst>
        </pc:spChg>
        <pc:spChg chg="del">
          <ac:chgData name="Dewey, Tamara" userId="709db47c-4007-4c96-a9a0-a11d047443e9" providerId="ADAL" clId="{1198CC9D-C1F8-4C89-AA30-6600B5D49D46}" dt="2021-09-21T20:01:19.340" v="532"/>
          <ac:spMkLst>
            <pc:docMk/>
            <pc:sldMk cId="3304786752" sldId="311"/>
            <ac:spMk id="3" creationId="{103EB134-FBA1-41D6-B35B-91D7D181410A}"/>
          </ac:spMkLst>
        </pc:spChg>
        <pc:spChg chg="add del mod">
          <ac:chgData name="Dewey, Tamara" userId="709db47c-4007-4c96-a9a0-a11d047443e9" providerId="ADAL" clId="{1198CC9D-C1F8-4C89-AA30-6600B5D49D46}" dt="2021-09-21T20:01:22.219" v="533"/>
          <ac:spMkLst>
            <pc:docMk/>
            <pc:sldMk cId="3304786752" sldId="311"/>
            <ac:spMk id="4" creationId="{928BD4AE-5A92-4112-AB69-88E588F38F18}"/>
          </ac:spMkLst>
        </pc:spChg>
        <pc:spChg chg="add del mod">
          <ac:chgData name="Dewey, Tamara" userId="709db47c-4007-4c96-a9a0-a11d047443e9" providerId="ADAL" clId="{1198CC9D-C1F8-4C89-AA30-6600B5D49D46}" dt="2021-09-21T20:01:44.185" v="537" actId="478"/>
          <ac:spMkLst>
            <pc:docMk/>
            <pc:sldMk cId="3304786752" sldId="311"/>
            <ac:spMk id="5" creationId="{EBEEAEFB-1CEB-4904-8BE5-6CEEB11BCC1C}"/>
          </ac:spMkLst>
        </pc:spChg>
        <pc:spChg chg="add">
          <ac:chgData name="Dewey, Tamara" userId="709db47c-4007-4c96-a9a0-a11d047443e9" providerId="ADAL" clId="{1198CC9D-C1F8-4C89-AA30-6600B5D49D46}" dt="2021-09-21T20:01:27.177" v="534"/>
          <ac:spMkLst>
            <pc:docMk/>
            <pc:sldMk cId="3304786752" sldId="311"/>
            <ac:spMk id="6" creationId="{B23BC880-1E70-435A-A3C2-7DC22122C89A}"/>
          </ac:spMkLst>
        </pc:spChg>
        <pc:spChg chg="add mod">
          <ac:chgData name="Dewey, Tamara" userId="709db47c-4007-4c96-a9a0-a11d047443e9" providerId="ADAL" clId="{1198CC9D-C1F8-4C89-AA30-6600B5D49D46}" dt="2021-09-21T20:01:40.885" v="536" actId="14100"/>
          <ac:spMkLst>
            <pc:docMk/>
            <pc:sldMk cId="3304786752" sldId="311"/>
            <ac:spMk id="7" creationId="{6EC6A156-BC8F-417C-A0B9-90A0E2B79BE7}"/>
          </ac:spMkLst>
        </pc:spChg>
        <pc:spChg chg="add del mod">
          <ac:chgData name="Dewey, Tamara" userId="709db47c-4007-4c96-a9a0-a11d047443e9" providerId="ADAL" clId="{1198CC9D-C1F8-4C89-AA30-6600B5D49D46}" dt="2021-09-21T20:02:08.217" v="540" actId="478"/>
          <ac:spMkLst>
            <pc:docMk/>
            <pc:sldMk cId="3304786752" sldId="311"/>
            <ac:spMk id="8" creationId="{4D9903AE-F73D-488B-811D-1AC9C1E06CE7}"/>
          </ac:spMkLst>
        </pc:spChg>
        <pc:spChg chg="add mod">
          <ac:chgData name="Dewey, Tamara" userId="709db47c-4007-4c96-a9a0-a11d047443e9" providerId="ADAL" clId="{1198CC9D-C1F8-4C89-AA30-6600B5D49D46}" dt="2021-09-21T20:05:51.232" v="571" actId="1076"/>
          <ac:spMkLst>
            <pc:docMk/>
            <pc:sldMk cId="3304786752" sldId="311"/>
            <ac:spMk id="13" creationId="{F61803B2-8B81-4EDD-9B49-4A83E68C4E18}"/>
          </ac:spMkLst>
        </pc:spChg>
        <pc:spChg chg="add mod">
          <ac:chgData name="Dewey, Tamara" userId="709db47c-4007-4c96-a9a0-a11d047443e9" providerId="ADAL" clId="{1198CC9D-C1F8-4C89-AA30-6600B5D49D46}" dt="2021-09-21T20:05:44.768" v="569" actId="1076"/>
          <ac:spMkLst>
            <pc:docMk/>
            <pc:sldMk cId="3304786752" sldId="311"/>
            <ac:spMk id="14" creationId="{D444AEE4-125C-455E-B1FB-F629D197CA95}"/>
          </ac:spMkLst>
        </pc:spChg>
        <pc:picChg chg="add mod modCrop">
          <ac:chgData name="Dewey, Tamara" userId="709db47c-4007-4c96-a9a0-a11d047443e9" providerId="ADAL" clId="{1198CC9D-C1F8-4C89-AA30-6600B5D49D46}" dt="2021-09-21T20:03:03.599" v="546" actId="1076"/>
          <ac:picMkLst>
            <pc:docMk/>
            <pc:sldMk cId="3304786752" sldId="311"/>
            <ac:picMk id="10" creationId="{9C8E2924-BA4A-4749-AFCC-9B579ABB021A}"/>
          </ac:picMkLst>
        </pc:picChg>
        <pc:picChg chg="add mod modCrop">
          <ac:chgData name="Dewey, Tamara" userId="709db47c-4007-4c96-a9a0-a11d047443e9" providerId="ADAL" clId="{1198CC9D-C1F8-4C89-AA30-6600B5D49D46}" dt="2021-09-21T20:04:28.759" v="557" actId="14100"/>
          <ac:picMkLst>
            <pc:docMk/>
            <pc:sldMk cId="3304786752" sldId="311"/>
            <ac:picMk id="12" creationId="{152E842C-62CA-42FA-BCC2-CBAE8CDBDC5F}"/>
          </ac:picMkLst>
        </pc:picChg>
      </pc:sldChg>
    </pc:docChg>
  </pc:docChgLst>
  <pc:docChgLst>
    <pc:chgData name="Buschhausen, Jill" userId="S::jbuschhausen@murrieta.k12.ca.us::c6601706-b127-4518-92ce-751d96fdc927" providerId="AD" clId="Web-{F52C5EFE-FCC5-7068-9C6E-62662ABC3CA0}"/>
    <pc:docChg chg="modSld">
      <pc:chgData name="Buschhausen, Jill" userId="S::jbuschhausen@murrieta.k12.ca.us::c6601706-b127-4518-92ce-751d96fdc927" providerId="AD" clId="Web-{F52C5EFE-FCC5-7068-9C6E-62662ABC3CA0}" dt="2021-09-17T16:12:31.739" v="92"/>
      <pc:docMkLst>
        <pc:docMk/>
      </pc:docMkLst>
      <pc:sldChg chg="modNotes">
        <pc:chgData name="Buschhausen, Jill" userId="S::jbuschhausen@murrieta.k12.ca.us::c6601706-b127-4518-92ce-751d96fdc927" providerId="AD" clId="Web-{F52C5EFE-FCC5-7068-9C6E-62662ABC3CA0}" dt="2021-09-17T16:12:31.739" v="92"/>
        <pc:sldMkLst>
          <pc:docMk/>
          <pc:sldMk cId="2662080282" sldId="291"/>
        </pc:sldMkLst>
      </pc:sldChg>
    </pc:docChg>
  </pc:docChgLst>
  <pc:docChgLst>
    <pc:chgData name="Buschhausen, Jill" userId="S::jbuschhausen@murrieta.k12.ca.us::c6601706-b127-4518-92ce-751d96fdc927" providerId="AD" clId="Web-{61D40260-CEF9-90AB-1E9E-3A35F54103A8}"/>
    <pc:docChg chg="addSld modSld">
      <pc:chgData name="Buschhausen, Jill" userId="S::jbuschhausen@murrieta.k12.ca.us::c6601706-b127-4518-92ce-751d96fdc927" providerId="AD" clId="Web-{61D40260-CEF9-90AB-1E9E-3A35F54103A8}" dt="2021-09-13T17:42:34.387" v="168" actId="20577"/>
      <pc:docMkLst>
        <pc:docMk/>
      </pc:docMkLst>
      <pc:sldChg chg="addSp delSp modSp mod setBg">
        <pc:chgData name="Buschhausen, Jill" userId="S::jbuschhausen@murrieta.k12.ca.us::c6601706-b127-4518-92ce-751d96fdc927" providerId="AD" clId="Web-{61D40260-CEF9-90AB-1E9E-3A35F54103A8}" dt="2021-09-13T17:02:15.233" v="1"/>
        <pc:sldMkLst>
          <pc:docMk/>
          <pc:sldMk cId="2662080282" sldId="291"/>
        </pc:sldMkLst>
        <pc:spChg chg="mod">
          <ac:chgData name="Buschhausen, Jill" userId="S::jbuschhausen@murrieta.k12.ca.us::c6601706-b127-4518-92ce-751d96fdc927" providerId="AD" clId="Web-{61D40260-CEF9-90AB-1E9E-3A35F54103A8}" dt="2021-09-13T17:02:15.233" v="1"/>
          <ac:spMkLst>
            <pc:docMk/>
            <pc:sldMk cId="2662080282" sldId="291"/>
            <ac:spMk id="2" creationId="{89DBD1C2-81CF-4EFC-A495-9E905792BDD9}"/>
          </ac:spMkLst>
        </pc:spChg>
        <pc:spChg chg="del">
          <ac:chgData name="Buschhausen, Jill" userId="S::jbuschhausen@murrieta.k12.ca.us::c6601706-b127-4518-92ce-751d96fdc927" providerId="AD" clId="Web-{61D40260-CEF9-90AB-1E9E-3A35F54103A8}" dt="2021-09-13T17:02:04.764" v="0"/>
          <ac:spMkLst>
            <pc:docMk/>
            <pc:sldMk cId="2662080282" sldId="291"/>
            <ac:spMk id="3" creationId="{3FA86DCD-755B-451D-A3DF-DC9D9BF26BD7}"/>
          </ac:spMkLst>
        </pc:spChg>
        <pc:spChg chg="mod">
          <ac:chgData name="Buschhausen, Jill" userId="S::jbuschhausen@murrieta.k12.ca.us::c6601706-b127-4518-92ce-751d96fdc927" providerId="AD" clId="Web-{61D40260-CEF9-90AB-1E9E-3A35F54103A8}" dt="2021-09-13T17:02:15.233" v="1"/>
          <ac:spMkLst>
            <pc:docMk/>
            <pc:sldMk cId="2662080282" sldId="291"/>
            <ac:spMk id="4" creationId="{630D7A5F-ABC0-49A0-B135-A5B1FA3BB7AE}"/>
          </ac:spMkLst>
        </pc:spChg>
        <pc:spChg chg="add">
          <ac:chgData name="Buschhausen, Jill" userId="S::jbuschhausen@murrieta.k12.ca.us::c6601706-b127-4518-92ce-751d96fdc927" providerId="AD" clId="Web-{61D40260-CEF9-90AB-1E9E-3A35F54103A8}" dt="2021-09-13T17:02:15.233" v="1"/>
          <ac:spMkLst>
            <pc:docMk/>
            <pc:sldMk cId="2662080282" sldId="291"/>
            <ac:spMk id="18" creationId="{A440FBE6-72B7-43D4-A8EB-FDBC35FE56C6}"/>
          </ac:spMkLst>
        </pc:spChg>
        <pc:grpChg chg="add">
          <ac:chgData name="Buschhausen, Jill" userId="S::jbuschhausen@murrieta.k12.ca.us::c6601706-b127-4518-92ce-751d96fdc927" providerId="AD" clId="Web-{61D40260-CEF9-90AB-1E9E-3A35F54103A8}" dt="2021-09-13T17:02:15.233" v="1"/>
          <ac:grpSpMkLst>
            <pc:docMk/>
            <pc:sldMk cId="2662080282" sldId="291"/>
            <ac:grpSpMk id="10" creationId="{DFB5D1BB-0703-437B-BD1E-1D07F8A2730B}"/>
          </ac:grpSpMkLst>
        </pc:grpChg>
        <pc:grpChg chg="add">
          <ac:chgData name="Buschhausen, Jill" userId="S::jbuschhausen@murrieta.k12.ca.us::c6601706-b127-4518-92ce-751d96fdc927" providerId="AD" clId="Web-{61D40260-CEF9-90AB-1E9E-3A35F54103A8}" dt="2021-09-13T17:02:15.233" v="1"/>
          <ac:grpSpMkLst>
            <pc:docMk/>
            <pc:sldMk cId="2662080282" sldId="291"/>
            <ac:grpSpMk id="20" creationId="{647B8492-BC4D-4046-B35A-C38E03494068}"/>
          </ac:grpSpMkLst>
        </pc:grpChg>
        <pc:picChg chg="add mod ord modCrop">
          <ac:chgData name="Buschhausen, Jill" userId="S::jbuschhausen@murrieta.k12.ca.us::c6601706-b127-4518-92ce-751d96fdc927" providerId="AD" clId="Web-{61D40260-CEF9-90AB-1E9E-3A35F54103A8}" dt="2021-09-13T17:02:15.233" v="1"/>
          <ac:picMkLst>
            <pc:docMk/>
            <pc:sldMk cId="2662080282" sldId="291"/>
            <ac:picMk id="5" creationId="{9E9C898D-6517-4277-A8DD-BBE873AC38E9}"/>
          </ac:picMkLst>
        </pc:picChg>
        <pc:cxnChg chg="add">
          <ac:chgData name="Buschhausen, Jill" userId="S::jbuschhausen@murrieta.k12.ca.us::c6601706-b127-4518-92ce-751d96fdc927" providerId="AD" clId="Web-{61D40260-CEF9-90AB-1E9E-3A35F54103A8}" dt="2021-09-13T17:02:15.233" v="1"/>
          <ac:cxnSpMkLst>
            <pc:docMk/>
            <pc:sldMk cId="2662080282" sldId="291"/>
            <ac:cxnSpMk id="16" creationId="{883F92AF-2403-4558-B1D7-72130A1E4BC7}"/>
          </ac:cxnSpMkLst>
        </pc:cxnChg>
        <pc:cxnChg chg="add">
          <ac:chgData name="Buschhausen, Jill" userId="S::jbuschhausen@murrieta.k12.ca.us::c6601706-b127-4518-92ce-751d96fdc927" providerId="AD" clId="Web-{61D40260-CEF9-90AB-1E9E-3A35F54103A8}" dt="2021-09-13T17:02:15.233" v="1"/>
          <ac:cxnSpMkLst>
            <pc:docMk/>
            <pc:sldMk cId="2662080282" sldId="291"/>
            <ac:cxnSpMk id="26" creationId="{16652DC1-CA18-4263-AC06-BAB0B05EC783}"/>
          </ac:cxnSpMkLst>
        </pc:cxnChg>
      </pc:sldChg>
      <pc:sldChg chg="addSp delSp modSp new mod setBg addAnim delAnim modAnim">
        <pc:chgData name="Buschhausen, Jill" userId="S::jbuschhausen@murrieta.k12.ca.us::c6601706-b127-4518-92ce-751d96fdc927" providerId="AD" clId="Web-{61D40260-CEF9-90AB-1E9E-3A35F54103A8}" dt="2021-09-13T17:13:20.723" v="71"/>
        <pc:sldMkLst>
          <pc:docMk/>
          <pc:sldMk cId="3863247218" sldId="292"/>
        </pc:sldMkLst>
        <pc:spChg chg="del mod">
          <ac:chgData name="Buschhausen, Jill" userId="S::jbuschhausen@murrieta.k12.ca.us::c6601706-b127-4518-92ce-751d96fdc927" providerId="AD" clId="Web-{61D40260-CEF9-90AB-1E9E-3A35F54103A8}" dt="2021-09-13T17:03:48.221" v="7"/>
          <ac:spMkLst>
            <pc:docMk/>
            <pc:sldMk cId="3863247218" sldId="292"/>
            <ac:spMk id="2" creationId="{BB20105F-00F9-4020-A9C7-F431B8B44E23}"/>
          </ac:spMkLst>
        </pc:spChg>
        <pc:spChg chg="add del">
          <ac:chgData name="Buschhausen, Jill" userId="S::jbuschhausen@murrieta.k12.ca.us::c6601706-b127-4518-92ce-751d96fdc927" providerId="AD" clId="Web-{61D40260-CEF9-90AB-1E9E-3A35F54103A8}" dt="2021-09-13T17:03:02.204" v="5"/>
          <ac:spMkLst>
            <pc:docMk/>
            <pc:sldMk cId="3863247218" sldId="292"/>
            <ac:spMk id="3" creationId="{593915E6-FDF4-433A-AB63-CFD42C80FB95}"/>
          </ac:spMkLst>
        </pc:spChg>
        <pc:spChg chg="mod">
          <ac:chgData name="Buschhausen, Jill" userId="S::jbuschhausen@murrieta.k12.ca.us::c6601706-b127-4518-92ce-751d96fdc927" providerId="AD" clId="Web-{61D40260-CEF9-90AB-1E9E-3A35F54103A8}" dt="2021-09-13T17:03:52.799" v="8" actId="14100"/>
          <ac:spMkLst>
            <pc:docMk/>
            <pc:sldMk cId="3863247218" sldId="292"/>
            <ac:spMk id="4" creationId="{E6C7A3F1-983C-4D40-A382-95B4F650DBB8}"/>
          </ac:spMkLst>
        </pc:spChg>
        <pc:spChg chg="add">
          <ac:chgData name="Buschhausen, Jill" userId="S::jbuschhausen@murrieta.k12.ca.us::c6601706-b127-4518-92ce-751d96fdc927" providerId="AD" clId="Web-{61D40260-CEF9-90AB-1E9E-3A35F54103A8}" dt="2021-09-13T17:03:02.204" v="5"/>
          <ac:spMkLst>
            <pc:docMk/>
            <pc:sldMk cId="3863247218" sldId="292"/>
            <ac:spMk id="8" creationId="{B7328C2D-38F0-4C80-9EA5-A1AD0D6B2022}"/>
          </ac:spMkLst>
        </pc:spChg>
        <pc:spChg chg="add del">
          <ac:chgData name="Buschhausen, Jill" userId="S::jbuschhausen@murrieta.k12.ca.us::c6601706-b127-4518-92ce-751d96fdc927" providerId="AD" clId="Web-{61D40260-CEF9-90AB-1E9E-3A35F54103A8}" dt="2021-09-13T17:03:02.094" v="4"/>
          <ac:spMkLst>
            <pc:docMk/>
            <pc:sldMk cId="3863247218" sldId="292"/>
            <ac:spMk id="17" creationId="{0B7C4858-FAA3-4226-A856-193A01910E69}"/>
          </ac:spMkLst>
        </pc:spChg>
        <pc:spChg chg="add del">
          <ac:chgData name="Buschhausen, Jill" userId="S::jbuschhausen@murrieta.k12.ca.us::c6601706-b127-4518-92ce-751d96fdc927" providerId="AD" clId="Web-{61D40260-CEF9-90AB-1E9E-3A35F54103A8}" dt="2021-09-13T17:03:02.094" v="4"/>
          <ac:spMkLst>
            <pc:docMk/>
            <pc:sldMk cId="3863247218" sldId="292"/>
            <ac:spMk id="19" creationId="{68C1B503-0291-4E82-A65E-72D604D9F6CF}"/>
          </ac:spMkLst>
        </pc:spChg>
        <pc:spChg chg="add del">
          <ac:chgData name="Buschhausen, Jill" userId="S::jbuschhausen@murrieta.k12.ca.us::c6601706-b127-4518-92ce-751d96fdc927" providerId="AD" clId="Web-{61D40260-CEF9-90AB-1E9E-3A35F54103A8}" dt="2021-09-13T17:03:02.094" v="4"/>
          <ac:spMkLst>
            <pc:docMk/>
            <pc:sldMk cId="3863247218" sldId="292"/>
            <ac:spMk id="21" creationId="{B3F836C5-9601-4982-A121-CCA49BF7BA6C}"/>
          </ac:spMkLst>
        </pc:spChg>
        <pc:spChg chg="add del">
          <ac:chgData name="Buschhausen, Jill" userId="S::jbuschhausen@murrieta.k12.ca.us::c6601706-b127-4518-92ce-751d96fdc927" providerId="AD" clId="Web-{61D40260-CEF9-90AB-1E9E-3A35F54103A8}" dt="2021-09-13T17:03:02.094" v="4"/>
          <ac:spMkLst>
            <pc:docMk/>
            <pc:sldMk cId="3863247218" sldId="292"/>
            <ac:spMk id="23" creationId="{46CD0D05-FF47-4ABB-841C-0600CADC354B}"/>
          </ac:spMkLst>
        </pc:spChg>
        <pc:grpChg chg="add">
          <ac:chgData name="Buschhausen, Jill" userId="S::jbuschhausen@murrieta.k12.ca.us::c6601706-b127-4518-92ce-751d96fdc927" providerId="AD" clId="Web-{61D40260-CEF9-90AB-1E9E-3A35F54103A8}" dt="2021-09-13T17:03:02.204" v="5"/>
          <ac:grpSpMkLst>
            <pc:docMk/>
            <pc:sldMk cId="3863247218" sldId="292"/>
            <ac:grpSpMk id="6" creationId="{614F7DB2-2747-44B1-8CCD-EA4CF6EABA54}"/>
          </ac:grpSpMkLst>
        </pc:grpChg>
        <pc:grpChg chg="add del">
          <ac:chgData name="Buschhausen, Jill" userId="S::jbuschhausen@murrieta.k12.ca.us::c6601706-b127-4518-92ce-751d96fdc927" providerId="AD" clId="Web-{61D40260-CEF9-90AB-1E9E-3A35F54103A8}" dt="2021-09-13T17:03:02.094" v="4"/>
          <ac:grpSpMkLst>
            <pc:docMk/>
            <pc:sldMk cId="3863247218" sldId="292"/>
            <ac:grpSpMk id="9" creationId="{614F7DB2-2747-44B1-8CCD-EA4CF6EABA54}"/>
          </ac:grpSpMkLst>
        </pc:grpChg>
        <pc:grpChg chg="add">
          <ac:chgData name="Buschhausen, Jill" userId="S::jbuschhausen@murrieta.k12.ca.us::c6601706-b127-4518-92ce-751d96fdc927" providerId="AD" clId="Web-{61D40260-CEF9-90AB-1E9E-3A35F54103A8}" dt="2021-09-13T17:03:02.204" v="5"/>
          <ac:grpSpMkLst>
            <pc:docMk/>
            <pc:sldMk cId="3863247218" sldId="292"/>
            <ac:grpSpMk id="14" creationId="{BD17E249-48D0-476B-A642-A5D58DD39A22}"/>
          </ac:grpSpMkLst>
        </pc:grpChg>
        <pc:picChg chg="add mod">
          <ac:chgData name="Buschhausen, Jill" userId="S::jbuschhausen@murrieta.k12.ca.us::c6601706-b127-4518-92ce-751d96fdc927" providerId="AD" clId="Web-{61D40260-CEF9-90AB-1E9E-3A35F54103A8}" dt="2021-09-13T17:12:37.112" v="63" actId="1076"/>
          <ac:picMkLst>
            <pc:docMk/>
            <pc:sldMk cId="3863247218" sldId="292"/>
            <ac:picMk id="5" creationId="{2601B2DE-7E6B-48F8-A364-4B1E66D63FBF}"/>
          </ac:picMkLst>
        </pc:picChg>
        <pc:picChg chg="add del mod">
          <ac:chgData name="Buschhausen, Jill" userId="S::jbuschhausen@murrieta.k12.ca.us::c6601706-b127-4518-92ce-751d96fdc927" providerId="AD" clId="Web-{61D40260-CEF9-90AB-1E9E-3A35F54103A8}" dt="2021-09-13T17:07:53.822" v="28"/>
          <ac:picMkLst>
            <pc:docMk/>
            <pc:sldMk cId="3863247218" sldId="292"/>
            <ac:picMk id="24" creationId="{E1484656-E83E-41E0-A66F-1A1E4706B8C8}"/>
          </ac:picMkLst>
        </pc:picChg>
        <pc:picChg chg="add del mod">
          <ac:chgData name="Buschhausen, Jill" userId="S::jbuschhausen@murrieta.k12.ca.us::c6601706-b127-4518-92ce-751d96fdc927" providerId="AD" clId="Web-{61D40260-CEF9-90AB-1E9E-3A35F54103A8}" dt="2021-09-13T17:07:52.510" v="27"/>
          <ac:picMkLst>
            <pc:docMk/>
            <pc:sldMk cId="3863247218" sldId="292"/>
            <ac:picMk id="26" creationId="{5BE5A8FC-CBD5-4A98-A959-7C1FC786D2F5}"/>
          </ac:picMkLst>
        </pc:picChg>
        <pc:picChg chg="add del mod">
          <ac:chgData name="Buschhausen, Jill" userId="S::jbuschhausen@murrieta.k12.ca.us::c6601706-b127-4518-92ce-751d96fdc927" providerId="AD" clId="Web-{61D40260-CEF9-90AB-1E9E-3A35F54103A8}" dt="2021-09-13T17:07:36.009" v="25"/>
          <ac:picMkLst>
            <pc:docMk/>
            <pc:sldMk cId="3863247218" sldId="292"/>
            <ac:picMk id="27" creationId="{D4C88967-F8E6-4A6F-898E-08B660791C21}"/>
          </ac:picMkLst>
        </pc:picChg>
        <pc:picChg chg="add del mod">
          <ac:chgData name="Buschhausen, Jill" userId="S::jbuschhausen@murrieta.k12.ca.us::c6601706-b127-4518-92ce-751d96fdc927" providerId="AD" clId="Web-{61D40260-CEF9-90AB-1E9E-3A35F54103A8}" dt="2021-09-13T17:07:30.446" v="24"/>
          <ac:picMkLst>
            <pc:docMk/>
            <pc:sldMk cId="3863247218" sldId="292"/>
            <ac:picMk id="28" creationId="{3EBB7112-77B3-4DFE-9DDA-D24E01E86E89}"/>
          </ac:picMkLst>
        </pc:picChg>
        <pc:picChg chg="add del mod">
          <ac:chgData name="Buschhausen, Jill" userId="S::jbuschhausen@murrieta.k12.ca.us::c6601706-b127-4518-92ce-751d96fdc927" providerId="AD" clId="Web-{61D40260-CEF9-90AB-1E9E-3A35F54103A8}" dt="2021-09-13T17:07:26.149" v="23"/>
          <ac:picMkLst>
            <pc:docMk/>
            <pc:sldMk cId="3863247218" sldId="292"/>
            <ac:picMk id="29" creationId="{E95FF97D-7E2A-4D55-A26D-8FF31E834F3D}"/>
          </ac:picMkLst>
        </pc:picChg>
        <pc:picChg chg="add del mod">
          <ac:chgData name="Buschhausen, Jill" userId="S::jbuschhausen@murrieta.k12.ca.us::c6601706-b127-4518-92ce-751d96fdc927" providerId="AD" clId="Web-{61D40260-CEF9-90AB-1E9E-3A35F54103A8}" dt="2021-09-13T17:07:24.649" v="22"/>
          <ac:picMkLst>
            <pc:docMk/>
            <pc:sldMk cId="3863247218" sldId="292"/>
            <ac:picMk id="30" creationId="{5B447F53-C5EF-40A8-88F3-AD306534A037}"/>
          </ac:picMkLst>
        </pc:picChg>
        <pc:picChg chg="add mod">
          <ac:chgData name="Buschhausen, Jill" userId="S::jbuschhausen@murrieta.k12.ca.us::c6601706-b127-4518-92ce-751d96fdc927" providerId="AD" clId="Web-{61D40260-CEF9-90AB-1E9E-3A35F54103A8}" dt="2021-09-13T17:11:40.064" v="55" actId="1076"/>
          <ac:picMkLst>
            <pc:docMk/>
            <pc:sldMk cId="3863247218" sldId="292"/>
            <ac:picMk id="31" creationId="{B114AF75-F590-4A4F-8D12-CFDA2F55F373}"/>
          </ac:picMkLst>
        </pc:picChg>
        <pc:picChg chg="add del mod">
          <ac:chgData name="Buschhausen, Jill" userId="S::jbuschhausen@murrieta.k12.ca.us::c6601706-b127-4518-92ce-751d96fdc927" providerId="AD" clId="Web-{61D40260-CEF9-90AB-1E9E-3A35F54103A8}" dt="2021-09-13T17:09:14.090" v="41"/>
          <ac:picMkLst>
            <pc:docMk/>
            <pc:sldMk cId="3863247218" sldId="292"/>
            <ac:picMk id="32" creationId="{4CB3FBA5-A72A-4517-857E-1FA6DE916FFB}"/>
          </ac:picMkLst>
        </pc:picChg>
        <pc:picChg chg="add del mod">
          <ac:chgData name="Buschhausen, Jill" userId="S::jbuschhausen@murrieta.k12.ca.us::c6601706-b127-4518-92ce-751d96fdc927" providerId="AD" clId="Web-{61D40260-CEF9-90AB-1E9E-3A35F54103A8}" dt="2021-09-13T17:09:10.887" v="40"/>
          <ac:picMkLst>
            <pc:docMk/>
            <pc:sldMk cId="3863247218" sldId="292"/>
            <ac:picMk id="33" creationId="{C8807C04-018C-4223-A7BD-442DFFCC9FE2}"/>
          </ac:picMkLst>
        </pc:picChg>
        <pc:picChg chg="add del mod">
          <ac:chgData name="Buschhausen, Jill" userId="S::jbuschhausen@murrieta.k12.ca.us::c6601706-b127-4518-92ce-751d96fdc927" providerId="AD" clId="Web-{61D40260-CEF9-90AB-1E9E-3A35F54103A8}" dt="2021-09-13T17:09:09.215" v="39"/>
          <ac:picMkLst>
            <pc:docMk/>
            <pc:sldMk cId="3863247218" sldId="292"/>
            <ac:picMk id="34" creationId="{84867976-28E1-43A6-BCB8-E577D3D38AFF}"/>
          </ac:picMkLst>
        </pc:picChg>
        <pc:picChg chg="add mod">
          <ac:chgData name="Buschhausen, Jill" userId="S::jbuschhausen@murrieta.k12.ca.us::c6601706-b127-4518-92ce-751d96fdc927" providerId="AD" clId="Web-{61D40260-CEF9-90AB-1E9E-3A35F54103A8}" dt="2021-09-13T17:11:42.111" v="56" actId="1076"/>
          <ac:picMkLst>
            <pc:docMk/>
            <pc:sldMk cId="3863247218" sldId="292"/>
            <ac:picMk id="35" creationId="{D18EE140-E863-4A67-B390-B00DA83DA8F4}"/>
          </ac:picMkLst>
        </pc:picChg>
        <pc:picChg chg="add mod">
          <ac:chgData name="Buschhausen, Jill" userId="S::jbuschhausen@murrieta.k12.ca.us::c6601706-b127-4518-92ce-751d96fdc927" providerId="AD" clId="Web-{61D40260-CEF9-90AB-1E9E-3A35F54103A8}" dt="2021-09-13T17:11:44.361" v="57" actId="1076"/>
          <ac:picMkLst>
            <pc:docMk/>
            <pc:sldMk cId="3863247218" sldId="292"/>
            <ac:picMk id="36" creationId="{78BFE561-2418-464E-A95F-6753CC7CC527}"/>
          </ac:picMkLst>
        </pc:picChg>
        <pc:cxnChg chg="add">
          <ac:chgData name="Buschhausen, Jill" userId="S::jbuschhausen@murrieta.k12.ca.us::c6601706-b127-4518-92ce-751d96fdc927" providerId="AD" clId="Web-{61D40260-CEF9-90AB-1E9E-3A35F54103A8}" dt="2021-09-13T17:03:02.204" v="5"/>
          <ac:cxnSpMkLst>
            <pc:docMk/>
            <pc:sldMk cId="3863247218" sldId="292"/>
            <ac:cxnSpMk id="7" creationId="{2C02D87C-1E23-4B24-AFE6-A85743C72FDD}"/>
          </ac:cxnSpMkLst>
        </pc:cxnChg>
        <pc:cxnChg chg="add del">
          <ac:chgData name="Buschhausen, Jill" userId="S::jbuschhausen@murrieta.k12.ca.us::c6601706-b127-4518-92ce-751d96fdc927" providerId="AD" clId="Web-{61D40260-CEF9-90AB-1E9E-3A35F54103A8}" dt="2021-09-13T17:03:02.094" v="4"/>
          <ac:cxnSpMkLst>
            <pc:docMk/>
            <pc:sldMk cId="3863247218" sldId="292"/>
            <ac:cxnSpMk id="15" creationId="{2C02D87C-1E23-4B24-AFE6-A85743C72FDD}"/>
          </ac:cxnSpMkLst>
        </pc:cxnChg>
        <pc:cxnChg chg="add">
          <ac:chgData name="Buschhausen, Jill" userId="S::jbuschhausen@murrieta.k12.ca.us::c6601706-b127-4518-92ce-751d96fdc927" providerId="AD" clId="Web-{61D40260-CEF9-90AB-1E9E-3A35F54103A8}" dt="2021-09-13T17:03:02.204" v="5"/>
          <ac:cxnSpMkLst>
            <pc:docMk/>
            <pc:sldMk cId="3863247218" sldId="292"/>
            <ac:cxnSpMk id="25" creationId="{0B65B193-F600-4C1B-9DBF-09D94CDB08D8}"/>
          </ac:cxnSpMkLst>
        </pc:cxnChg>
      </pc:sldChg>
      <pc:sldChg chg="addSp delSp modSp new mod setBg">
        <pc:chgData name="Buschhausen, Jill" userId="S::jbuschhausen@murrieta.k12.ca.us::c6601706-b127-4518-92ce-751d96fdc927" providerId="AD" clId="Web-{61D40260-CEF9-90AB-1E9E-3A35F54103A8}" dt="2021-09-13T17:42:34.387" v="168" actId="20577"/>
        <pc:sldMkLst>
          <pc:docMk/>
          <pc:sldMk cId="1963155899" sldId="293"/>
        </pc:sldMkLst>
        <pc:spChg chg="mod">
          <ac:chgData name="Buschhausen, Jill" userId="S::jbuschhausen@murrieta.k12.ca.us::c6601706-b127-4518-92ce-751d96fdc927" providerId="AD" clId="Web-{61D40260-CEF9-90AB-1E9E-3A35F54103A8}" dt="2021-09-13T17:42:19.683" v="160" actId="20577"/>
          <ac:spMkLst>
            <pc:docMk/>
            <pc:sldMk cId="1963155899" sldId="293"/>
            <ac:spMk id="2" creationId="{EA6382BF-8C5D-4E10-84B4-E97669B627CF}"/>
          </ac:spMkLst>
        </pc:spChg>
        <pc:spChg chg="del">
          <ac:chgData name="Buschhausen, Jill" userId="S::jbuschhausen@murrieta.k12.ca.us::c6601706-b127-4518-92ce-751d96fdc927" providerId="AD" clId="Web-{61D40260-CEF9-90AB-1E9E-3A35F54103A8}" dt="2021-09-13T17:29:46.347" v="73"/>
          <ac:spMkLst>
            <pc:docMk/>
            <pc:sldMk cId="1963155899" sldId="293"/>
            <ac:spMk id="3" creationId="{DCB16C01-59D2-457D-A1C8-F48A388592A6}"/>
          </ac:spMkLst>
        </pc:spChg>
        <pc:spChg chg="mod">
          <ac:chgData name="Buschhausen, Jill" userId="S::jbuschhausen@murrieta.k12.ca.us::c6601706-b127-4518-92ce-751d96fdc927" providerId="AD" clId="Web-{61D40260-CEF9-90AB-1E9E-3A35F54103A8}" dt="2021-09-13T17:42:34.387" v="168" actId="20577"/>
          <ac:spMkLst>
            <pc:docMk/>
            <pc:sldMk cId="1963155899" sldId="293"/>
            <ac:spMk id="4" creationId="{DFE8BC56-E968-476A-8410-44D6345E51DA}"/>
          </ac:spMkLst>
        </pc:spChg>
        <pc:spChg chg="add del mod">
          <ac:chgData name="Buschhausen, Jill" userId="S::jbuschhausen@murrieta.k12.ca.us::c6601706-b127-4518-92ce-751d96fdc927" providerId="AD" clId="Web-{61D40260-CEF9-90AB-1E9E-3A35F54103A8}" dt="2021-09-13T17:30:41.646" v="79"/>
          <ac:spMkLst>
            <pc:docMk/>
            <pc:sldMk cId="1963155899" sldId="293"/>
            <ac:spMk id="7" creationId="{18F8E147-2941-4BA4-964A-AB16424DD4F0}"/>
          </ac:spMkLst>
        </pc:spChg>
        <pc:spChg chg="add del mod">
          <ac:chgData name="Buschhausen, Jill" userId="S::jbuschhausen@murrieta.k12.ca.us::c6601706-b127-4518-92ce-751d96fdc927" providerId="AD" clId="Web-{61D40260-CEF9-90AB-1E9E-3A35F54103A8}" dt="2021-09-13T17:31:55.773" v="95"/>
          <ac:spMkLst>
            <pc:docMk/>
            <pc:sldMk cId="1963155899" sldId="293"/>
            <ac:spMk id="10" creationId="{8A4146A2-B79A-434D-939A-03F1ADA7A829}"/>
          </ac:spMkLst>
        </pc:spChg>
        <pc:spChg chg="add del mod">
          <ac:chgData name="Buschhausen, Jill" userId="S::jbuschhausen@murrieta.k12.ca.us::c6601706-b127-4518-92ce-751d96fdc927" providerId="AD" clId="Web-{61D40260-CEF9-90AB-1E9E-3A35F54103A8}" dt="2021-09-13T17:33:10.197" v="99"/>
          <ac:spMkLst>
            <pc:docMk/>
            <pc:sldMk cId="1963155899" sldId="293"/>
            <ac:spMk id="13" creationId="{3CA23B92-62DC-4BA8-A955-42C0325A0523}"/>
          </ac:spMkLst>
        </pc:spChg>
        <pc:spChg chg="add del">
          <ac:chgData name="Buschhausen, Jill" userId="S::jbuschhausen@murrieta.k12.ca.us::c6601706-b127-4518-92ce-751d96fdc927" providerId="AD" clId="Web-{61D40260-CEF9-90AB-1E9E-3A35F54103A8}" dt="2021-09-13T17:34:55.810" v="109"/>
          <ac:spMkLst>
            <pc:docMk/>
            <pc:sldMk cId="1963155899" sldId="293"/>
            <ac:spMk id="18" creationId="{7E61F402-3445-458A-9A2B-D28FD288390C}"/>
          </ac:spMkLst>
        </pc:spChg>
        <pc:spChg chg="add del">
          <ac:chgData name="Buschhausen, Jill" userId="S::jbuschhausen@murrieta.k12.ca.us::c6601706-b127-4518-92ce-751d96fdc927" providerId="AD" clId="Web-{61D40260-CEF9-90AB-1E9E-3A35F54103A8}" dt="2021-09-13T17:34:50.825" v="107"/>
          <ac:spMkLst>
            <pc:docMk/>
            <pc:sldMk cId="1963155899" sldId="293"/>
            <ac:spMk id="27" creationId="{333F0879-3DA0-4CB8-B35E-A0AD42558191}"/>
          </ac:spMkLst>
        </pc:spChg>
        <pc:spChg chg="add del">
          <ac:chgData name="Buschhausen, Jill" userId="S::jbuschhausen@murrieta.k12.ca.us::c6601706-b127-4518-92ce-751d96fdc927" providerId="AD" clId="Web-{61D40260-CEF9-90AB-1E9E-3A35F54103A8}" dt="2021-09-13T17:34:50.825" v="107"/>
          <ac:spMkLst>
            <pc:docMk/>
            <pc:sldMk cId="1963155899" sldId="293"/>
            <ac:spMk id="29" creationId="{324D2183-F388-476E-92A9-D6639D698580}"/>
          </ac:spMkLst>
        </pc:spChg>
        <pc:spChg chg="add del">
          <ac:chgData name="Buschhausen, Jill" userId="S::jbuschhausen@murrieta.k12.ca.us::c6601706-b127-4518-92ce-751d96fdc927" providerId="AD" clId="Web-{61D40260-CEF9-90AB-1E9E-3A35F54103A8}" dt="2021-09-13T17:34:50.825" v="107"/>
          <ac:spMkLst>
            <pc:docMk/>
            <pc:sldMk cId="1963155899" sldId="293"/>
            <ac:spMk id="31" creationId="{243462E7-1698-4B21-BE89-AEFAC7C2FEFA}"/>
          </ac:spMkLst>
        </pc:spChg>
        <pc:spChg chg="add del">
          <ac:chgData name="Buschhausen, Jill" userId="S::jbuschhausen@murrieta.k12.ca.us::c6601706-b127-4518-92ce-751d96fdc927" providerId="AD" clId="Web-{61D40260-CEF9-90AB-1E9E-3A35F54103A8}" dt="2021-09-13T17:34:50.825" v="107"/>
          <ac:spMkLst>
            <pc:docMk/>
            <pc:sldMk cId="1963155899" sldId="293"/>
            <ac:spMk id="33" creationId="{6C22FCAC-D7EC-4A52-B153-FF761E2235B3}"/>
          </ac:spMkLst>
        </pc:spChg>
        <pc:spChg chg="add del">
          <ac:chgData name="Buschhausen, Jill" userId="S::jbuschhausen@murrieta.k12.ca.us::c6601706-b127-4518-92ce-751d96fdc927" providerId="AD" clId="Web-{61D40260-CEF9-90AB-1E9E-3A35F54103A8}" dt="2021-09-13T17:42:05.933" v="154"/>
          <ac:spMkLst>
            <pc:docMk/>
            <pc:sldMk cId="1963155899" sldId="293"/>
            <ac:spMk id="34" creationId="{A440FBE6-72B7-43D4-A8EB-FDBC35FE56C6}"/>
          </ac:spMkLst>
        </pc:spChg>
        <pc:spChg chg="add del mod">
          <ac:chgData name="Buschhausen, Jill" userId="S::jbuschhausen@murrieta.k12.ca.us::c6601706-b127-4518-92ce-751d96fdc927" providerId="AD" clId="Web-{61D40260-CEF9-90AB-1E9E-3A35F54103A8}" dt="2021-09-13T17:42:05.933" v="154"/>
          <ac:spMkLst>
            <pc:docMk/>
            <pc:sldMk cId="1963155899" sldId="293"/>
            <ac:spMk id="40" creationId="{FC11BDD2-1B3B-429A-9E47-262A9A971B68}"/>
          </ac:spMkLst>
        </pc:spChg>
        <pc:spChg chg="add">
          <ac:chgData name="Buschhausen, Jill" userId="S::jbuschhausen@murrieta.k12.ca.us::c6601706-b127-4518-92ce-751d96fdc927" providerId="AD" clId="Web-{61D40260-CEF9-90AB-1E9E-3A35F54103A8}" dt="2021-09-13T17:42:05.933" v="154"/>
          <ac:spMkLst>
            <pc:docMk/>
            <pc:sldMk cId="1963155899" sldId="293"/>
            <ac:spMk id="53" creationId="{29369C1F-C4A4-40B4-B6E0-2858C840F618}"/>
          </ac:spMkLst>
        </pc:spChg>
        <pc:grpChg chg="add del">
          <ac:chgData name="Buschhausen, Jill" userId="S::jbuschhausen@murrieta.k12.ca.us::c6601706-b127-4518-92ce-751d96fdc927" providerId="AD" clId="Web-{61D40260-CEF9-90AB-1E9E-3A35F54103A8}" dt="2021-09-13T17:34:55.810" v="109"/>
          <ac:grpSpMkLst>
            <pc:docMk/>
            <pc:sldMk cId="1963155899" sldId="293"/>
            <ac:grpSpMk id="16" creationId="{3F6D81C7-B083-478E-82FE-089A8CB72EB8}"/>
          </ac:grpSpMkLst>
        </pc:grpChg>
        <pc:grpChg chg="add del">
          <ac:chgData name="Buschhausen, Jill" userId="S::jbuschhausen@murrieta.k12.ca.us::c6601706-b127-4518-92ce-751d96fdc927" providerId="AD" clId="Web-{61D40260-CEF9-90AB-1E9E-3A35F54103A8}" dt="2021-09-13T17:34:50.825" v="107"/>
          <ac:grpSpMkLst>
            <pc:docMk/>
            <pc:sldMk cId="1963155899" sldId="293"/>
            <ac:grpSpMk id="19" creationId="{3F6D81C7-B083-478E-82FE-089A8CB72EB8}"/>
          </ac:grpSpMkLst>
        </pc:grpChg>
        <pc:grpChg chg="add del">
          <ac:chgData name="Buschhausen, Jill" userId="S::jbuschhausen@murrieta.k12.ca.us::c6601706-b127-4518-92ce-751d96fdc927" providerId="AD" clId="Web-{61D40260-CEF9-90AB-1E9E-3A35F54103A8}" dt="2021-09-13T17:34:55.810" v="109"/>
          <ac:grpSpMkLst>
            <pc:docMk/>
            <pc:sldMk cId="1963155899" sldId="293"/>
            <ac:grpSpMk id="24" creationId="{A673C096-95AE-4644-B76C-1DF1B667DC44}"/>
          </ac:grpSpMkLst>
        </pc:grpChg>
        <pc:grpChg chg="add del">
          <ac:chgData name="Buschhausen, Jill" userId="S::jbuschhausen@murrieta.k12.ca.us::c6601706-b127-4518-92ce-751d96fdc927" providerId="AD" clId="Web-{61D40260-CEF9-90AB-1E9E-3A35F54103A8}" dt="2021-09-13T17:42:05.933" v="154"/>
          <ac:grpSpMkLst>
            <pc:docMk/>
            <pc:sldMk cId="1963155899" sldId="293"/>
            <ac:grpSpMk id="26" creationId="{DFB5D1BB-0703-437B-BD1E-1D07F8A2730B}"/>
          </ac:grpSpMkLst>
        </pc:grpChg>
        <pc:grpChg chg="add del">
          <ac:chgData name="Buschhausen, Jill" userId="S::jbuschhausen@murrieta.k12.ca.us::c6601706-b127-4518-92ce-751d96fdc927" providerId="AD" clId="Web-{61D40260-CEF9-90AB-1E9E-3A35F54103A8}" dt="2021-09-13T17:42:05.933" v="154"/>
          <ac:grpSpMkLst>
            <pc:docMk/>
            <pc:sldMk cId="1963155899" sldId="293"/>
            <ac:grpSpMk id="36" creationId="{647B8492-BC4D-4046-B35A-C38E03494068}"/>
          </ac:grpSpMkLst>
        </pc:grpChg>
        <pc:grpChg chg="add">
          <ac:chgData name="Buschhausen, Jill" userId="S::jbuschhausen@murrieta.k12.ca.us::c6601706-b127-4518-92ce-751d96fdc927" providerId="AD" clId="Web-{61D40260-CEF9-90AB-1E9E-3A35F54103A8}" dt="2021-09-13T17:42:05.933" v="154"/>
          <ac:grpSpMkLst>
            <pc:docMk/>
            <pc:sldMk cId="1963155899" sldId="293"/>
            <ac:grpSpMk id="45" creationId="{614F7DB2-2747-44B1-8CCD-EA4CF6EABA54}"/>
          </ac:grpSpMkLst>
        </pc:grpChg>
        <pc:picChg chg="add del mod ord modCrop">
          <ac:chgData name="Buschhausen, Jill" userId="S::jbuschhausen@murrieta.k12.ca.us::c6601706-b127-4518-92ce-751d96fdc927" providerId="AD" clId="Web-{61D40260-CEF9-90AB-1E9E-3A35F54103A8}" dt="2021-09-13T17:30:05.770" v="78"/>
          <ac:picMkLst>
            <pc:docMk/>
            <pc:sldMk cId="1963155899" sldId="293"/>
            <ac:picMk id="5" creationId="{7EAA93B8-7DD7-4860-84D6-6267CDAD1367}"/>
          </ac:picMkLst>
        </pc:picChg>
        <pc:picChg chg="add del mod ord modCrop">
          <ac:chgData name="Buschhausen, Jill" userId="S::jbuschhausen@murrieta.k12.ca.us::c6601706-b127-4518-92ce-751d96fdc927" providerId="AD" clId="Web-{61D40260-CEF9-90AB-1E9E-3A35F54103A8}" dt="2021-09-13T17:31:20.975" v="90"/>
          <ac:picMkLst>
            <pc:docMk/>
            <pc:sldMk cId="1963155899" sldId="293"/>
            <ac:picMk id="8" creationId="{37212EDF-4085-4294-B301-E177C4FF4E48}"/>
          </ac:picMkLst>
        </pc:picChg>
        <pc:picChg chg="add del mod ord modCrop">
          <ac:chgData name="Buschhausen, Jill" userId="S::jbuschhausen@murrieta.k12.ca.us::c6601706-b127-4518-92ce-751d96fdc927" providerId="AD" clId="Web-{61D40260-CEF9-90AB-1E9E-3A35F54103A8}" dt="2021-09-13T17:33:00.885" v="98"/>
          <ac:picMkLst>
            <pc:docMk/>
            <pc:sldMk cId="1963155899" sldId="293"/>
            <ac:picMk id="11" creationId="{7866200C-2378-4905-A624-475197519E04}"/>
          </ac:picMkLst>
        </pc:picChg>
        <pc:picChg chg="add del mod ord modCrop">
          <ac:chgData name="Buschhausen, Jill" userId="S::jbuschhausen@murrieta.k12.ca.us::c6601706-b127-4518-92ce-751d96fdc927" providerId="AD" clId="Web-{61D40260-CEF9-90AB-1E9E-3A35F54103A8}" dt="2021-09-13T17:35:17.998" v="112"/>
          <ac:picMkLst>
            <pc:docMk/>
            <pc:sldMk cId="1963155899" sldId="293"/>
            <ac:picMk id="14" creationId="{ACD45EFE-1F73-4FE5-8F10-0D87C91F50B7}"/>
          </ac:picMkLst>
        </pc:picChg>
        <pc:picChg chg="add">
          <ac:chgData name="Buschhausen, Jill" userId="S::jbuschhausen@murrieta.k12.ca.us::c6601706-b127-4518-92ce-751d96fdc927" providerId="AD" clId="Web-{61D40260-CEF9-90AB-1E9E-3A35F54103A8}" dt="2021-09-13T17:42:05.933" v="154"/>
          <ac:picMkLst>
            <pc:docMk/>
            <pc:sldMk cId="1963155899" sldId="293"/>
            <ac:picMk id="55" creationId="{D2C6A0EE-D2D9-448F-B083-7DEEB674BA77}"/>
          </ac:picMkLst>
        </pc:picChg>
        <pc:cxnChg chg="add del">
          <ac:chgData name="Buschhausen, Jill" userId="S::jbuschhausen@murrieta.k12.ca.us::c6601706-b127-4518-92ce-751d96fdc927" providerId="AD" clId="Web-{61D40260-CEF9-90AB-1E9E-3A35F54103A8}" dt="2021-09-13T17:34:55.810" v="109"/>
          <ac:cxnSpMkLst>
            <pc:docMk/>
            <pc:sldMk cId="1963155899" sldId="293"/>
            <ac:cxnSpMk id="17" creationId="{F06B54F2-CD11-4359-A7D6-DA7C76C091A6}"/>
          </ac:cxnSpMkLst>
        </pc:cxnChg>
        <pc:cxnChg chg="add del">
          <ac:chgData name="Buschhausen, Jill" userId="S::jbuschhausen@murrieta.k12.ca.us::c6601706-b127-4518-92ce-751d96fdc927" providerId="AD" clId="Web-{61D40260-CEF9-90AB-1E9E-3A35F54103A8}" dt="2021-09-13T17:34:50.825" v="107"/>
          <ac:cxnSpMkLst>
            <pc:docMk/>
            <pc:sldMk cId="1963155899" sldId="293"/>
            <ac:cxnSpMk id="25" creationId="{F06B54F2-CD11-4359-A7D6-DA7C76C091A6}"/>
          </ac:cxnSpMkLst>
        </pc:cxnChg>
        <pc:cxnChg chg="add del">
          <ac:chgData name="Buschhausen, Jill" userId="S::jbuschhausen@murrieta.k12.ca.us::c6601706-b127-4518-92ce-751d96fdc927" providerId="AD" clId="Web-{61D40260-CEF9-90AB-1E9E-3A35F54103A8}" dt="2021-09-13T17:42:05.933" v="154"/>
          <ac:cxnSpMkLst>
            <pc:docMk/>
            <pc:sldMk cId="1963155899" sldId="293"/>
            <ac:cxnSpMk id="28" creationId="{883F92AF-2403-4558-B1D7-72130A1E4BC7}"/>
          </ac:cxnSpMkLst>
        </pc:cxnChg>
        <pc:cxnChg chg="add del">
          <ac:chgData name="Buschhausen, Jill" userId="S::jbuschhausen@murrieta.k12.ca.us::c6601706-b127-4518-92ce-751d96fdc927" providerId="AD" clId="Web-{61D40260-CEF9-90AB-1E9E-3A35F54103A8}" dt="2021-09-13T17:34:55.810" v="109"/>
          <ac:cxnSpMkLst>
            <pc:docMk/>
            <pc:sldMk cId="1963155899" sldId="293"/>
            <ac:cxnSpMk id="35" creationId="{2BE880E9-2B86-4CDB-B5B7-308745CDD19D}"/>
          </ac:cxnSpMkLst>
        </pc:cxnChg>
        <pc:cxnChg chg="add del">
          <ac:chgData name="Buschhausen, Jill" userId="S::jbuschhausen@murrieta.k12.ca.us::c6601706-b127-4518-92ce-751d96fdc927" providerId="AD" clId="Web-{61D40260-CEF9-90AB-1E9E-3A35F54103A8}" dt="2021-09-13T17:42:05.933" v="154"/>
          <ac:cxnSpMkLst>
            <pc:docMk/>
            <pc:sldMk cId="1963155899" sldId="293"/>
            <ac:cxnSpMk id="39" creationId="{16652DC1-CA18-4263-AC06-BAB0B05EC783}"/>
          </ac:cxnSpMkLst>
        </pc:cxnChg>
        <pc:cxnChg chg="add">
          <ac:chgData name="Buschhausen, Jill" userId="S::jbuschhausen@murrieta.k12.ca.us::c6601706-b127-4518-92ce-751d96fdc927" providerId="AD" clId="Web-{61D40260-CEF9-90AB-1E9E-3A35F54103A8}" dt="2021-09-13T17:42:05.933" v="154"/>
          <ac:cxnSpMkLst>
            <pc:docMk/>
            <pc:sldMk cId="1963155899" sldId="293"/>
            <ac:cxnSpMk id="51" creationId="{2C02D87C-1E23-4B24-AFE6-A85743C72FDD}"/>
          </ac:cxnSpMkLst>
        </pc:cxnChg>
        <pc:cxnChg chg="add">
          <ac:chgData name="Buschhausen, Jill" userId="S::jbuschhausen@murrieta.k12.ca.us::c6601706-b127-4518-92ce-751d96fdc927" providerId="AD" clId="Web-{61D40260-CEF9-90AB-1E9E-3A35F54103A8}" dt="2021-09-13T17:42:05.933" v="154"/>
          <ac:cxnSpMkLst>
            <pc:docMk/>
            <pc:sldMk cId="1963155899" sldId="293"/>
            <ac:cxnSpMk id="57" creationId="{96DC9B3E-DC68-4FF2-9781-CB1E626F5526}"/>
          </ac:cxnSpMkLst>
        </pc:cxnChg>
      </pc:sldChg>
      <pc:sldChg chg="addSp delSp modSp add replId addAnim delAnim modAnim">
        <pc:chgData name="Buschhausen, Jill" userId="S::jbuschhausen@murrieta.k12.ca.us::c6601706-b127-4518-92ce-751d96fdc927" providerId="AD" clId="Web-{61D40260-CEF9-90AB-1E9E-3A35F54103A8}" dt="2021-09-13T17:40:48.305" v="153"/>
        <pc:sldMkLst>
          <pc:docMk/>
          <pc:sldMk cId="2175303883" sldId="294"/>
        </pc:sldMkLst>
        <pc:picChg chg="add mod">
          <ac:chgData name="Buschhausen, Jill" userId="S::jbuschhausen@murrieta.k12.ca.us::c6601706-b127-4518-92ce-751d96fdc927" providerId="AD" clId="Web-{61D40260-CEF9-90AB-1E9E-3A35F54103A8}" dt="2021-09-13T17:39:57.491" v="152" actId="14100"/>
          <ac:picMkLst>
            <pc:docMk/>
            <pc:sldMk cId="2175303883" sldId="294"/>
            <ac:picMk id="2" creationId="{D676C6D0-B632-4936-968E-E364493CFEBC}"/>
          </ac:picMkLst>
        </pc:picChg>
        <pc:picChg chg="add mod">
          <ac:chgData name="Buschhausen, Jill" userId="S::jbuschhausen@murrieta.k12.ca.us::c6601706-b127-4518-92ce-751d96fdc927" providerId="AD" clId="Web-{61D40260-CEF9-90AB-1E9E-3A35F54103A8}" dt="2021-09-13T17:39:49.585" v="150" actId="14100"/>
          <ac:picMkLst>
            <pc:docMk/>
            <pc:sldMk cId="2175303883" sldId="294"/>
            <ac:picMk id="3" creationId="{894D03DE-835A-49AF-8B60-C85149998D6E}"/>
          </ac:picMkLst>
        </pc:picChg>
        <pc:picChg chg="del">
          <ac:chgData name="Buschhausen, Jill" userId="S::jbuschhausen@murrieta.k12.ca.us::c6601706-b127-4518-92ce-751d96fdc927" providerId="AD" clId="Web-{61D40260-CEF9-90AB-1E9E-3A35F54103A8}" dt="2021-09-13T17:36:18" v="114"/>
          <ac:picMkLst>
            <pc:docMk/>
            <pc:sldMk cId="2175303883" sldId="294"/>
            <ac:picMk id="5" creationId="{2601B2DE-7E6B-48F8-A364-4B1E66D63FBF}"/>
          </ac:picMkLst>
        </pc:picChg>
        <pc:picChg chg="add del mod">
          <ac:chgData name="Buschhausen, Jill" userId="S::jbuschhausen@murrieta.k12.ca.us::c6601706-b127-4518-92ce-751d96fdc927" providerId="AD" clId="Web-{61D40260-CEF9-90AB-1E9E-3A35F54103A8}" dt="2021-09-13T17:37:50.128" v="125"/>
          <ac:picMkLst>
            <pc:docMk/>
            <pc:sldMk cId="2175303883" sldId="294"/>
            <ac:picMk id="9" creationId="{1CF090AE-6C89-41C5-88B3-C02D665E8DF2}"/>
          </ac:picMkLst>
        </pc:picChg>
        <pc:picChg chg="add del mod">
          <ac:chgData name="Buschhausen, Jill" userId="S::jbuschhausen@murrieta.k12.ca.us::c6601706-b127-4518-92ce-751d96fdc927" providerId="AD" clId="Web-{61D40260-CEF9-90AB-1E9E-3A35F54103A8}" dt="2021-09-13T17:37:55.597" v="126"/>
          <ac:picMkLst>
            <pc:docMk/>
            <pc:sldMk cId="2175303883" sldId="294"/>
            <ac:picMk id="15" creationId="{00F6ADBE-06E8-4B72-B57D-89E29C7FF905}"/>
          </ac:picMkLst>
        </pc:picChg>
        <pc:picChg chg="add del mod">
          <ac:chgData name="Buschhausen, Jill" userId="S::jbuschhausen@murrieta.k12.ca.us::c6601706-b127-4518-92ce-751d96fdc927" providerId="AD" clId="Web-{61D40260-CEF9-90AB-1E9E-3A35F54103A8}" dt="2021-09-13T17:38:48.114" v="137"/>
          <ac:picMkLst>
            <pc:docMk/>
            <pc:sldMk cId="2175303883" sldId="294"/>
            <ac:picMk id="17" creationId="{66972398-6521-4AC8-9E06-A534CAB18246}"/>
          </ac:picMkLst>
        </pc:picChg>
        <pc:picChg chg="add del mod">
          <ac:chgData name="Buschhausen, Jill" userId="S::jbuschhausen@murrieta.k12.ca.us::c6601706-b127-4518-92ce-751d96fdc927" providerId="AD" clId="Web-{61D40260-CEF9-90AB-1E9E-3A35F54103A8}" dt="2021-09-13T17:38:46.739" v="136"/>
          <ac:picMkLst>
            <pc:docMk/>
            <pc:sldMk cId="2175303883" sldId="294"/>
            <ac:picMk id="19" creationId="{5C201523-477F-465F-80F2-07B8F2630C56}"/>
          </ac:picMkLst>
        </pc:picChg>
        <pc:picChg chg="add mod">
          <ac:chgData name="Buschhausen, Jill" userId="S::jbuschhausen@murrieta.k12.ca.us::c6601706-b127-4518-92ce-751d96fdc927" providerId="AD" clId="Web-{61D40260-CEF9-90AB-1E9E-3A35F54103A8}" dt="2021-09-13T17:39:03.411" v="141" actId="1076"/>
          <ac:picMkLst>
            <pc:docMk/>
            <pc:sldMk cId="2175303883" sldId="294"/>
            <ac:picMk id="21" creationId="{A31F8502-FC48-4897-A8F4-6B5955814085}"/>
          </ac:picMkLst>
        </pc:picChg>
        <pc:picChg chg="del">
          <ac:chgData name="Buschhausen, Jill" userId="S::jbuschhausen@murrieta.k12.ca.us::c6601706-b127-4518-92ce-751d96fdc927" providerId="AD" clId="Web-{61D40260-CEF9-90AB-1E9E-3A35F54103A8}" dt="2021-09-13T17:36:23.344" v="115"/>
          <ac:picMkLst>
            <pc:docMk/>
            <pc:sldMk cId="2175303883" sldId="294"/>
            <ac:picMk id="31" creationId="{B114AF75-F590-4A4F-8D12-CFDA2F55F373}"/>
          </ac:picMkLst>
        </pc:picChg>
        <pc:picChg chg="del">
          <ac:chgData name="Buschhausen, Jill" userId="S::jbuschhausen@murrieta.k12.ca.us::c6601706-b127-4518-92ce-751d96fdc927" providerId="AD" clId="Web-{61D40260-CEF9-90AB-1E9E-3A35F54103A8}" dt="2021-09-13T17:36:54.298" v="118"/>
          <ac:picMkLst>
            <pc:docMk/>
            <pc:sldMk cId="2175303883" sldId="294"/>
            <ac:picMk id="35" creationId="{D18EE140-E863-4A67-B390-B00DA83DA8F4}"/>
          </ac:picMkLst>
        </pc:picChg>
        <pc:picChg chg="del">
          <ac:chgData name="Buschhausen, Jill" userId="S::jbuschhausen@murrieta.k12.ca.us::c6601706-b127-4518-92ce-751d96fdc927" providerId="AD" clId="Web-{61D40260-CEF9-90AB-1E9E-3A35F54103A8}" dt="2021-09-13T17:38:00.284" v="128"/>
          <ac:picMkLst>
            <pc:docMk/>
            <pc:sldMk cId="2175303883" sldId="294"/>
            <ac:picMk id="36" creationId="{78BFE561-2418-464E-A95F-6753CC7CC527}"/>
          </ac:picMkLst>
        </pc:picChg>
      </pc:sldChg>
    </pc:docChg>
  </pc:docChgLst>
  <pc:docChgLst>
    <pc:chgData name="Dewey, Tamara" userId="S::tdewey@murrieta.k12.ca.us::709db47c-4007-4c96-a9a0-a11d047443e9" providerId="AD" clId="Web-{66F9F830-3D5F-DB58-7CCC-F6D2F0DD30CB}"/>
    <pc:docChg chg="modSld">
      <pc:chgData name="Dewey, Tamara" userId="S::tdewey@murrieta.k12.ca.us::709db47c-4007-4c96-a9a0-a11d047443e9" providerId="AD" clId="Web-{66F9F830-3D5F-DB58-7CCC-F6D2F0DD30CB}" dt="2021-09-21T20:10:57.814" v="51"/>
      <pc:docMkLst>
        <pc:docMk/>
      </pc:docMkLst>
      <pc:sldChg chg="addSp delSp modSp">
        <pc:chgData name="Dewey, Tamara" userId="S::tdewey@murrieta.k12.ca.us::709db47c-4007-4c96-a9a0-a11d047443e9" providerId="AD" clId="Web-{66F9F830-3D5F-DB58-7CCC-F6D2F0DD30CB}" dt="2021-09-21T20:10:57.814" v="51"/>
        <pc:sldMkLst>
          <pc:docMk/>
          <pc:sldMk cId="3304786752" sldId="311"/>
        </pc:sldMkLst>
        <pc:spChg chg="mod">
          <ac:chgData name="Dewey, Tamara" userId="S::tdewey@murrieta.k12.ca.us::709db47c-4007-4c96-a9a0-a11d047443e9" providerId="AD" clId="Web-{66F9F830-3D5F-DB58-7CCC-F6D2F0DD30CB}" dt="2021-09-21T20:10:12.110" v="33" actId="1076"/>
          <ac:spMkLst>
            <pc:docMk/>
            <pc:sldMk cId="3304786752" sldId="311"/>
            <ac:spMk id="14" creationId="{D444AEE4-125C-455E-B1FB-F629D197CA95}"/>
          </ac:spMkLst>
        </pc:spChg>
        <pc:picChg chg="add mod">
          <ac:chgData name="Dewey, Tamara" userId="S::tdewey@murrieta.k12.ca.us::709db47c-4007-4c96-a9a0-a11d047443e9" providerId="AD" clId="Web-{66F9F830-3D5F-DB58-7CCC-F6D2F0DD30CB}" dt="2021-09-21T20:10:33.189" v="40" actId="1076"/>
          <ac:picMkLst>
            <pc:docMk/>
            <pc:sldMk cId="3304786752" sldId="311"/>
            <ac:picMk id="3" creationId="{3E741C6B-662B-48BF-99B2-0840E87FDBE9}"/>
          </ac:picMkLst>
        </pc:picChg>
        <pc:picChg chg="add mod">
          <ac:chgData name="Dewey, Tamara" userId="S::tdewey@murrieta.k12.ca.us::709db47c-4007-4c96-a9a0-a11d047443e9" providerId="AD" clId="Web-{66F9F830-3D5F-DB58-7CCC-F6D2F0DD30CB}" dt="2021-09-21T20:10:47.658" v="48" actId="1076"/>
          <ac:picMkLst>
            <pc:docMk/>
            <pc:sldMk cId="3304786752" sldId="311"/>
            <ac:picMk id="4" creationId="{EEA94647-900F-4BBC-8036-182727359F17}"/>
          </ac:picMkLst>
        </pc:picChg>
        <pc:picChg chg="add mod">
          <ac:chgData name="Dewey, Tamara" userId="S::tdewey@murrieta.k12.ca.us::709db47c-4007-4c96-a9a0-a11d047443e9" providerId="AD" clId="Web-{66F9F830-3D5F-DB58-7CCC-F6D2F0DD30CB}" dt="2021-09-21T20:09:32.656" v="22" actId="1076"/>
          <ac:picMkLst>
            <pc:docMk/>
            <pc:sldMk cId="3304786752" sldId="311"/>
            <ac:picMk id="5" creationId="{C54C053B-EF30-483D-88C2-42E538354926}"/>
          </ac:picMkLst>
        </pc:picChg>
        <pc:picChg chg="add mod">
          <ac:chgData name="Dewey, Tamara" userId="S::tdewey@murrieta.k12.ca.us::709db47c-4007-4c96-a9a0-a11d047443e9" providerId="AD" clId="Web-{66F9F830-3D5F-DB58-7CCC-F6D2F0DD30CB}" dt="2021-09-21T20:10:38.892" v="44" actId="1076"/>
          <ac:picMkLst>
            <pc:docMk/>
            <pc:sldMk cId="3304786752" sldId="311"/>
            <ac:picMk id="8" creationId="{3A4A2C6E-E507-43EF-968D-8A0269815D15}"/>
          </ac:picMkLst>
        </pc:picChg>
        <pc:picChg chg="mod">
          <ac:chgData name="Dewey, Tamara" userId="S::tdewey@murrieta.k12.ca.us::709db47c-4007-4c96-a9a0-a11d047443e9" providerId="AD" clId="Web-{66F9F830-3D5F-DB58-7CCC-F6D2F0DD30CB}" dt="2021-09-21T20:09:34.671" v="23" actId="1076"/>
          <ac:picMkLst>
            <pc:docMk/>
            <pc:sldMk cId="3304786752" sldId="311"/>
            <ac:picMk id="10" creationId="{9C8E2924-BA4A-4749-AFCC-9B579ABB021A}"/>
          </ac:picMkLst>
        </pc:picChg>
        <pc:picChg chg="mod">
          <ac:chgData name="Dewey, Tamara" userId="S::tdewey@murrieta.k12.ca.us::709db47c-4007-4c96-a9a0-a11d047443e9" providerId="AD" clId="Web-{66F9F830-3D5F-DB58-7CCC-F6D2F0DD30CB}" dt="2021-09-21T20:10:34.579" v="41" actId="1076"/>
          <ac:picMkLst>
            <pc:docMk/>
            <pc:sldMk cId="3304786752" sldId="311"/>
            <ac:picMk id="12" creationId="{152E842C-62CA-42FA-BCC2-CBAE8CDBDC5F}"/>
          </ac:picMkLst>
        </pc:picChg>
        <pc:picChg chg="add del mod">
          <ac:chgData name="Dewey, Tamara" userId="S::tdewey@murrieta.k12.ca.us::709db47c-4007-4c96-a9a0-a11d047443e9" providerId="AD" clId="Web-{66F9F830-3D5F-DB58-7CCC-F6D2F0DD30CB}" dt="2021-09-21T20:10:57.268" v="50"/>
          <ac:picMkLst>
            <pc:docMk/>
            <pc:sldMk cId="3304786752" sldId="311"/>
            <ac:picMk id="15" creationId="{5E7860C6-0849-45BA-97D9-8C2B193CCFEE}"/>
          </ac:picMkLst>
        </pc:picChg>
        <pc:picChg chg="add del mod">
          <ac:chgData name="Dewey, Tamara" userId="S::tdewey@murrieta.k12.ca.us::709db47c-4007-4c96-a9a0-a11d047443e9" providerId="AD" clId="Web-{66F9F830-3D5F-DB58-7CCC-F6D2F0DD30CB}" dt="2021-09-21T20:10:57.814" v="51"/>
          <ac:picMkLst>
            <pc:docMk/>
            <pc:sldMk cId="3304786752" sldId="311"/>
            <ac:picMk id="16" creationId="{AAEFE823-4BBE-4094-9194-DD9DEF3F4CCB}"/>
          </ac:picMkLst>
        </pc:picChg>
      </pc:sldChg>
    </pc:docChg>
  </pc:docChgLst>
  <pc:docChgLst>
    <pc:chgData name="Dewey, Tamara" userId="S::tdewey@murrieta.k12.ca.us::709db47c-4007-4c96-a9a0-a11d047443e9" providerId="AD" clId="Web-{C2E1B09C-63AC-B7F6-47C6-6674144D62B3}"/>
    <pc:docChg chg="modSld">
      <pc:chgData name="Dewey, Tamara" userId="S::tdewey@murrieta.k12.ca.us::709db47c-4007-4c96-a9a0-a11d047443e9" providerId="AD" clId="Web-{C2E1B09C-63AC-B7F6-47C6-6674144D62B3}" dt="2021-09-16T20:35:57.851" v="13" actId="1076"/>
      <pc:docMkLst>
        <pc:docMk/>
      </pc:docMkLst>
      <pc:sldChg chg="modSp">
        <pc:chgData name="Dewey, Tamara" userId="S::tdewey@murrieta.k12.ca.us::709db47c-4007-4c96-a9a0-a11d047443e9" providerId="AD" clId="Web-{C2E1B09C-63AC-B7F6-47C6-6674144D62B3}" dt="2021-09-16T20:35:57.851" v="13" actId="1076"/>
        <pc:sldMkLst>
          <pc:docMk/>
          <pc:sldMk cId="3870975801" sldId="301"/>
        </pc:sldMkLst>
        <pc:spChg chg="mod">
          <ac:chgData name="Dewey, Tamara" userId="S::tdewey@murrieta.k12.ca.us::709db47c-4007-4c96-a9a0-a11d047443e9" providerId="AD" clId="Web-{C2E1B09C-63AC-B7F6-47C6-6674144D62B3}" dt="2021-09-16T20:35:29.132" v="5" actId="14100"/>
          <ac:spMkLst>
            <pc:docMk/>
            <pc:sldMk cId="3870975801" sldId="301"/>
            <ac:spMk id="7" creationId="{216BD2B3-195A-48D9-A4F0-DF63C949DD1D}"/>
          </ac:spMkLst>
        </pc:spChg>
        <pc:spChg chg="mod">
          <ac:chgData name="Dewey, Tamara" userId="S::tdewey@murrieta.k12.ca.us::709db47c-4007-4c96-a9a0-a11d047443e9" providerId="AD" clId="Web-{C2E1B09C-63AC-B7F6-47C6-6674144D62B3}" dt="2021-09-16T20:35:25.319" v="4" actId="14100"/>
          <ac:spMkLst>
            <pc:docMk/>
            <pc:sldMk cId="3870975801" sldId="301"/>
            <ac:spMk id="8" creationId="{CB1A08EE-CF53-4ACB-B948-1C0645A99437}"/>
          </ac:spMkLst>
        </pc:spChg>
        <pc:spChg chg="mod">
          <ac:chgData name="Dewey, Tamara" userId="S::tdewey@murrieta.k12.ca.us::709db47c-4007-4c96-a9a0-a11d047443e9" providerId="AD" clId="Web-{C2E1B09C-63AC-B7F6-47C6-6674144D62B3}" dt="2021-09-16T20:35:44.366" v="10" actId="14100"/>
          <ac:spMkLst>
            <pc:docMk/>
            <pc:sldMk cId="3870975801" sldId="301"/>
            <ac:spMk id="9" creationId="{88AF6948-41EC-4F50-A92D-E81503C531D1}"/>
          </ac:spMkLst>
        </pc:spChg>
        <pc:spChg chg="mod">
          <ac:chgData name="Dewey, Tamara" userId="S::tdewey@murrieta.k12.ca.us::709db47c-4007-4c96-a9a0-a11d047443e9" providerId="AD" clId="Web-{C2E1B09C-63AC-B7F6-47C6-6674144D62B3}" dt="2021-09-16T20:35:34.132" v="6" actId="1076"/>
          <ac:spMkLst>
            <pc:docMk/>
            <pc:sldMk cId="3870975801" sldId="301"/>
            <ac:spMk id="17" creationId="{B2A0ADCA-CBD2-4A95-9721-EF3BA8BDCAE3}"/>
          </ac:spMkLst>
        </pc:spChg>
        <pc:spChg chg="mod">
          <ac:chgData name="Dewey, Tamara" userId="S::tdewey@murrieta.k12.ca.us::709db47c-4007-4c96-a9a0-a11d047443e9" providerId="AD" clId="Web-{C2E1B09C-63AC-B7F6-47C6-6674144D62B3}" dt="2021-09-16T20:35:57.851" v="13" actId="1076"/>
          <ac:spMkLst>
            <pc:docMk/>
            <pc:sldMk cId="3870975801" sldId="301"/>
            <ac:spMk id="18" creationId="{E213734A-55B4-491B-A57A-658A24973B38}"/>
          </ac:spMkLst>
        </pc:spChg>
        <pc:picChg chg="mod">
          <ac:chgData name="Dewey, Tamara" userId="S::tdewey@murrieta.k12.ca.us::709db47c-4007-4c96-a9a0-a11d047443e9" providerId="AD" clId="Web-{C2E1B09C-63AC-B7F6-47C6-6674144D62B3}" dt="2021-09-16T20:35:17.944" v="1" actId="1076"/>
          <ac:picMkLst>
            <pc:docMk/>
            <pc:sldMk cId="3870975801" sldId="301"/>
            <ac:picMk id="4" creationId="{C1EC558C-7632-4EDE-B2DB-C18241A60C87}"/>
          </ac:picMkLst>
        </pc:picChg>
      </pc:sldChg>
    </pc:docChg>
  </pc:docChgLst>
  <pc:docChgLst>
    <pc:chgData name="Dewey, Tamara" userId="S::tdewey@murrieta.k12.ca.us::709db47c-4007-4c96-a9a0-a11d047443e9" providerId="AD" clId="Web-{3D04FD5E-5567-1ECA-0619-C63378634CFF}"/>
    <pc:docChg chg="modSld">
      <pc:chgData name="Dewey, Tamara" userId="S::tdewey@murrieta.k12.ca.us::709db47c-4007-4c96-a9a0-a11d047443e9" providerId="AD" clId="Web-{3D04FD5E-5567-1ECA-0619-C63378634CFF}" dt="2021-09-16T19:33:26.406" v="125" actId="20577"/>
      <pc:docMkLst>
        <pc:docMk/>
      </pc:docMkLst>
      <pc:sldChg chg="addSp delSp modSp">
        <pc:chgData name="Dewey, Tamara" userId="S::tdewey@murrieta.k12.ca.us::709db47c-4007-4c96-a9a0-a11d047443e9" providerId="AD" clId="Web-{3D04FD5E-5567-1ECA-0619-C63378634CFF}" dt="2021-09-16T19:33:26.406" v="125" actId="20577"/>
        <pc:sldMkLst>
          <pc:docMk/>
          <pc:sldMk cId="3870975801" sldId="301"/>
        </pc:sldMkLst>
        <pc:spChg chg="add mod">
          <ac:chgData name="Dewey, Tamara" userId="S::tdewey@murrieta.k12.ca.us::709db47c-4007-4c96-a9a0-a11d047443e9" providerId="AD" clId="Web-{3D04FD5E-5567-1ECA-0619-C63378634CFF}" dt="2021-09-16T19:26:14.239" v="45"/>
          <ac:spMkLst>
            <pc:docMk/>
            <pc:sldMk cId="3870975801" sldId="301"/>
            <ac:spMk id="7" creationId="{216BD2B3-195A-48D9-A4F0-DF63C949DD1D}"/>
          </ac:spMkLst>
        </pc:spChg>
        <pc:spChg chg="mod">
          <ac:chgData name="Dewey, Tamara" userId="S::tdewey@murrieta.k12.ca.us::709db47c-4007-4c96-a9a0-a11d047443e9" providerId="AD" clId="Web-{3D04FD5E-5567-1ECA-0619-C63378634CFF}" dt="2021-09-16T19:27:25.819" v="56" actId="1076"/>
          <ac:spMkLst>
            <pc:docMk/>
            <pc:sldMk cId="3870975801" sldId="301"/>
            <ac:spMk id="8" creationId="{CB1A08EE-CF53-4ACB-B948-1C0645A99437}"/>
          </ac:spMkLst>
        </pc:spChg>
        <pc:spChg chg="add mod">
          <ac:chgData name="Dewey, Tamara" userId="S::tdewey@murrieta.k12.ca.us::709db47c-4007-4c96-a9a0-a11d047443e9" providerId="AD" clId="Web-{3D04FD5E-5567-1ECA-0619-C63378634CFF}" dt="2021-09-16T19:26:39.771" v="51" actId="1076"/>
          <ac:spMkLst>
            <pc:docMk/>
            <pc:sldMk cId="3870975801" sldId="301"/>
            <ac:spMk id="9" creationId="{88AF6948-41EC-4F50-A92D-E81503C531D1}"/>
          </ac:spMkLst>
        </pc:spChg>
        <pc:spChg chg="add del">
          <ac:chgData name="Dewey, Tamara" userId="S::tdewey@murrieta.k12.ca.us::709db47c-4007-4c96-a9a0-a11d047443e9" providerId="AD" clId="Web-{3D04FD5E-5567-1ECA-0619-C63378634CFF}" dt="2021-09-16T19:31:37.809" v="101"/>
          <ac:spMkLst>
            <pc:docMk/>
            <pc:sldMk cId="3870975801" sldId="301"/>
            <ac:spMk id="10" creationId="{0C8CC583-C537-4128-A433-AD80D97F59D3}"/>
          </ac:spMkLst>
        </pc:spChg>
        <pc:spChg chg="mod">
          <ac:chgData name="Dewey, Tamara" userId="S::tdewey@murrieta.k12.ca.us::709db47c-4007-4c96-a9a0-a11d047443e9" providerId="AD" clId="Web-{3D04FD5E-5567-1ECA-0619-C63378634CFF}" dt="2021-09-16T19:30:02.588" v="57" actId="1076"/>
          <ac:spMkLst>
            <pc:docMk/>
            <pc:sldMk cId="3870975801" sldId="301"/>
            <ac:spMk id="11" creationId="{EF83C532-8B08-45CB-844C-99BFE355D4DC}"/>
          </ac:spMkLst>
        </pc:spChg>
        <pc:spChg chg="mod">
          <ac:chgData name="Dewey, Tamara" userId="S::tdewey@murrieta.k12.ca.us::709db47c-4007-4c96-a9a0-a11d047443e9" providerId="AD" clId="Web-{3D04FD5E-5567-1ECA-0619-C63378634CFF}" dt="2021-09-16T19:30:12.573" v="61" actId="1076"/>
          <ac:spMkLst>
            <pc:docMk/>
            <pc:sldMk cId="3870975801" sldId="301"/>
            <ac:spMk id="12" creationId="{F76D94A9-3B2E-4CDD-B7CE-FBA64C229C03}"/>
          </ac:spMkLst>
        </pc:spChg>
        <pc:spChg chg="mod">
          <ac:chgData name="Dewey, Tamara" userId="S::tdewey@murrieta.k12.ca.us::709db47c-4007-4c96-a9a0-a11d047443e9" providerId="AD" clId="Web-{3D04FD5E-5567-1ECA-0619-C63378634CFF}" dt="2021-09-16T19:30:07.776" v="59" actId="1076"/>
          <ac:spMkLst>
            <pc:docMk/>
            <pc:sldMk cId="3870975801" sldId="301"/>
            <ac:spMk id="13" creationId="{EFBDE357-81F5-4572-93DF-CE0775A01AB4}"/>
          </ac:spMkLst>
        </pc:spChg>
        <pc:spChg chg="mod">
          <ac:chgData name="Dewey, Tamara" userId="S::tdewey@murrieta.k12.ca.us::709db47c-4007-4c96-a9a0-a11d047443e9" providerId="AD" clId="Web-{3D04FD5E-5567-1ECA-0619-C63378634CFF}" dt="2021-09-16T19:30:05.245" v="58" actId="1076"/>
          <ac:spMkLst>
            <pc:docMk/>
            <pc:sldMk cId="3870975801" sldId="301"/>
            <ac:spMk id="14" creationId="{615BFE3F-71CE-44C9-9707-38A7A24FFEA3}"/>
          </ac:spMkLst>
        </pc:spChg>
        <pc:spChg chg="mod">
          <ac:chgData name="Dewey, Tamara" userId="S::tdewey@murrieta.k12.ca.us::709db47c-4007-4c96-a9a0-a11d047443e9" providerId="AD" clId="Web-{3D04FD5E-5567-1ECA-0619-C63378634CFF}" dt="2021-09-16T19:30:10.417" v="60" actId="1076"/>
          <ac:spMkLst>
            <pc:docMk/>
            <pc:sldMk cId="3870975801" sldId="301"/>
            <ac:spMk id="15" creationId="{294B212A-1443-44AC-B1D5-FA47025F894B}"/>
          </ac:spMkLst>
        </pc:spChg>
        <pc:spChg chg="add mod">
          <ac:chgData name="Dewey, Tamara" userId="S::tdewey@murrieta.k12.ca.us::709db47c-4007-4c96-a9a0-a11d047443e9" providerId="AD" clId="Web-{3D04FD5E-5567-1ECA-0619-C63378634CFF}" dt="2021-09-16T19:33:26.406" v="125" actId="20577"/>
          <ac:spMkLst>
            <pc:docMk/>
            <pc:sldMk cId="3870975801" sldId="301"/>
            <ac:spMk id="16" creationId="{DCB448DC-2400-4B3D-8FEF-5E185C093258}"/>
          </ac:spMkLst>
        </pc:spChg>
        <pc:spChg chg="add mod">
          <ac:chgData name="Dewey, Tamara" userId="S::tdewey@murrieta.k12.ca.us::709db47c-4007-4c96-a9a0-a11d047443e9" providerId="AD" clId="Web-{3D04FD5E-5567-1ECA-0619-C63378634CFF}" dt="2021-09-16T19:32:11.076" v="109" actId="1076"/>
          <ac:spMkLst>
            <pc:docMk/>
            <pc:sldMk cId="3870975801" sldId="301"/>
            <ac:spMk id="17" creationId="{B2A0ADCA-CBD2-4A95-9721-EF3BA8BDCAE3}"/>
          </ac:spMkLst>
        </pc:spChg>
        <pc:spChg chg="add mod">
          <ac:chgData name="Dewey, Tamara" userId="S::tdewey@murrieta.k12.ca.us::709db47c-4007-4c96-a9a0-a11d047443e9" providerId="AD" clId="Web-{3D04FD5E-5567-1ECA-0619-C63378634CFF}" dt="2021-09-16T19:33:09.358" v="123" actId="1076"/>
          <ac:spMkLst>
            <pc:docMk/>
            <pc:sldMk cId="3870975801" sldId="301"/>
            <ac:spMk id="18" creationId="{E213734A-55B4-491B-A57A-658A24973B38}"/>
          </ac:spMkLst>
        </pc:spChg>
        <pc:picChg chg="add mod">
          <ac:chgData name="Dewey, Tamara" userId="S::tdewey@murrieta.k12.ca.us::709db47c-4007-4c96-a9a0-a11d047443e9" providerId="AD" clId="Web-{3D04FD5E-5567-1ECA-0619-C63378634CFF}" dt="2021-09-16T19:25:03.644" v="32" actId="1076"/>
          <ac:picMkLst>
            <pc:docMk/>
            <pc:sldMk cId="3870975801" sldId="301"/>
            <ac:picMk id="2" creationId="{1B1859AB-1DCB-4E4C-BDDD-E52B1B81CCDE}"/>
          </ac:picMkLst>
        </pc:picChg>
        <pc:picChg chg="add mod">
          <ac:chgData name="Dewey, Tamara" userId="S::tdewey@murrieta.k12.ca.us::709db47c-4007-4c96-a9a0-a11d047443e9" providerId="AD" clId="Web-{3D04FD5E-5567-1ECA-0619-C63378634CFF}" dt="2021-09-16T19:24:58.706" v="30" actId="1076"/>
          <ac:picMkLst>
            <pc:docMk/>
            <pc:sldMk cId="3870975801" sldId="301"/>
            <ac:picMk id="3" creationId="{6D5931A6-F3FE-45E0-A30E-49D165DA750D}"/>
          </ac:picMkLst>
        </pc:picChg>
        <pc:picChg chg="mod">
          <ac:chgData name="Dewey, Tamara" userId="S::tdewey@murrieta.k12.ca.us::709db47c-4007-4c96-a9a0-a11d047443e9" providerId="AD" clId="Web-{3D04FD5E-5567-1ECA-0619-C63378634CFF}" dt="2021-09-16T19:25:10.175" v="36" actId="1076"/>
          <ac:picMkLst>
            <pc:docMk/>
            <pc:sldMk cId="3870975801" sldId="301"/>
            <ac:picMk id="4" creationId="{C1EC558C-7632-4EDE-B2DB-C18241A60C87}"/>
          </ac:picMkLst>
        </pc:picChg>
        <pc:picChg chg="del mod">
          <ac:chgData name="Dewey, Tamara" userId="S::tdewey@murrieta.k12.ca.us::709db47c-4007-4c96-a9a0-a11d047443e9" providerId="AD" clId="Web-{3D04FD5E-5567-1ECA-0619-C63378634CFF}" dt="2021-09-16T19:21:01.388" v="3"/>
          <ac:picMkLst>
            <pc:docMk/>
            <pc:sldMk cId="3870975801" sldId="301"/>
            <ac:picMk id="5" creationId="{BB9C774D-A057-47DE-AB43-01BF576CDB05}"/>
          </ac:picMkLst>
        </pc:picChg>
        <pc:picChg chg="add mod modCrop">
          <ac:chgData name="Dewey, Tamara" userId="S::tdewey@murrieta.k12.ca.us::709db47c-4007-4c96-a9a0-a11d047443e9" providerId="AD" clId="Web-{3D04FD5E-5567-1ECA-0619-C63378634CFF}" dt="2021-09-16T19:25:01.269" v="31" actId="1076"/>
          <ac:picMkLst>
            <pc:docMk/>
            <pc:sldMk cId="3870975801" sldId="301"/>
            <ac:picMk id="6" creationId="{B010F8EF-630C-4982-862E-74ED178D7495}"/>
          </ac:picMkLst>
        </pc:picChg>
      </pc:sldChg>
    </pc:docChg>
  </pc:docChgLst>
  <pc:docChgLst>
    <pc:chgData name="Buschhausen, Jill" userId="S::jbuschhausen@murrieta.k12.ca.us::c6601706-b127-4518-92ce-751d96fdc927" providerId="AD" clId="Web-{89F84791-A460-5173-3B57-B3915F705FBA}"/>
    <pc:docChg chg="sldOrd">
      <pc:chgData name="Buschhausen, Jill" userId="S::jbuschhausen@murrieta.k12.ca.us::c6601706-b127-4518-92ce-751d96fdc927" providerId="AD" clId="Web-{89F84791-A460-5173-3B57-B3915F705FBA}" dt="2021-09-17T20:56:41.378" v="2"/>
      <pc:docMkLst>
        <pc:docMk/>
      </pc:docMkLst>
      <pc:sldChg chg="ord">
        <pc:chgData name="Buschhausen, Jill" userId="S::jbuschhausen@murrieta.k12.ca.us::c6601706-b127-4518-92ce-751d96fdc927" providerId="AD" clId="Web-{89F84791-A460-5173-3B57-B3915F705FBA}" dt="2021-09-17T20:56:41.378" v="2"/>
        <pc:sldMkLst>
          <pc:docMk/>
          <pc:sldMk cId="243232928" sldId="307"/>
        </pc:sldMkLst>
      </pc:sldChg>
      <pc:sldChg chg="ord">
        <pc:chgData name="Buschhausen, Jill" userId="S::jbuschhausen@murrieta.k12.ca.us::c6601706-b127-4518-92ce-751d96fdc927" providerId="AD" clId="Web-{89F84791-A460-5173-3B57-B3915F705FBA}" dt="2021-09-17T20:50:41.449" v="0"/>
        <pc:sldMkLst>
          <pc:docMk/>
          <pc:sldMk cId="535689807" sldId="308"/>
        </pc:sldMkLst>
      </pc:sldChg>
    </pc:docChg>
  </pc:docChgLst>
  <pc:docChgLst>
    <pc:chgData name="Buschhausen, Jill" userId="S::jbuschhausen@murrieta.k12.ca.us::c6601706-b127-4518-92ce-751d96fdc927" providerId="AD" clId="Web-{A4879485-0A5A-0DE7-2B2C-ED7FB4E036A1}"/>
    <pc:docChg chg="modSld">
      <pc:chgData name="Buschhausen, Jill" userId="S::jbuschhausen@murrieta.k12.ca.us::c6601706-b127-4518-92ce-751d96fdc927" providerId="AD" clId="Web-{A4879485-0A5A-0DE7-2B2C-ED7FB4E036A1}" dt="2021-09-13T20:34:48.438" v="2" actId="20577"/>
      <pc:docMkLst>
        <pc:docMk/>
      </pc:docMkLst>
      <pc:sldChg chg="modSp">
        <pc:chgData name="Buschhausen, Jill" userId="S::jbuschhausen@murrieta.k12.ca.us::c6601706-b127-4518-92ce-751d96fdc927" providerId="AD" clId="Web-{A4879485-0A5A-0DE7-2B2C-ED7FB4E036A1}" dt="2021-09-13T20:34:48.438" v="2" actId="20577"/>
        <pc:sldMkLst>
          <pc:docMk/>
          <pc:sldMk cId="1963155899" sldId="293"/>
        </pc:sldMkLst>
        <pc:spChg chg="mod">
          <ac:chgData name="Buschhausen, Jill" userId="S::jbuschhausen@murrieta.k12.ca.us::c6601706-b127-4518-92ce-751d96fdc927" providerId="AD" clId="Web-{A4879485-0A5A-0DE7-2B2C-ED7FB4E036A1}" dt="2021-09-13T20:34:48.438" v="2" actId="20577"/>
          <ac:spMkLst>
            <pc:docMk/>
            <pc:sldMk cId="1963155899" sldId="293"/>
            <ac:spMk id="4" creationId="{DFE8BC56-E968-476A-8410-44D6345E51DA}"/>
          </ac:spMkLst>
        </pc:spChg>
      </pc:sldChg>
      <pc:sldChg chg="modSp">
        <pc:chgData name="Buschhausen, Jill" userId="S::jbuschhausen@murrieta.k12.ca.us::c6601706-b127-4518-92ce-751d96fdc927" providerId="AD" clId="Web-{A4879485-0A5A-0DE7-2B2C-ED7FB4E036A1}" dt="2021-09-13T19:57:11.547" v="1" actId="20577"/>
        <pc:sldMkLst>
          <pc:docMk/>
          <pc:sldMk cId="3546872127" sldId="297"/>
        </pc:sldMkLst>
        <pc:spChg chg="mod">
          <ac:chgData name="Buschhausen, Jill" userId="S::jbuschhausen@murrieta.k12.ca.us::c6601706-b127-4518-92ce-751d96fdc927" providerId="AD" clId="Web-{A4879485-0A5A-0DE7-2B2C-ED7FB4E036A1}" dt="2021-09-13T19:57:11.547" v="1" actId="20577"/>
          <ac:spMkLst>
            <pc:docMk/>
            <pc:sldMk cId="3546872127" sldId="297"/>
            <ac:spMk id="4" creationId="{B6F7EF05-8BBF-4034-8AE5-B68518DF0431}"/>
          </ac:spMkLst>
        </pc:spChg>
      </pc:sldChg>
    </pc:docChg>
  </pc:docChgLst>
  <pc:docChgLst>
    <pc:chgData name="Buschhausen, Jill" userId="S::jbuschhausen@murrieta.k12.ca.us::c6601706-b127-4518-92ce-751d96fdc927" providerId="AD" clId="Web-{47665727-0098-0FE9-76E4-F702D6D2A19D}"/>
    <pc:docChg chg="modSld">
      <pc:chgData name="Buschhausen, Jill" userId="S::jbuschhausen@murrieta.k12.ca.us::c6601706-b127-4518-92ce-751d96fdc927" providerId="AD" clId="Web-{47665727-0098-0FE9-76E4-F702D6D2A19D}" dt="2021-09-17T20:30:12.876" v="53"/>
      <pc:docMkLst>
        <pc:docMk/>
      </pc:docMkLst>
      <pc:sldChg chg="modNotes">
        <pc:chgData name="Buschhausen, Jill" userId="S::jbuschhausen@murrieta.k12.ca.us::c6601706-b127-4518-92ce-751d96fdc927" providerId="AD" clId="Web-{47665727-0098-0FE9-76E4-F702D6D2A19D}" dt="2021-09-17T20:30:12.876" v="53"/>
        <pc:sldMkLst>
          <pc:docMk/>
          <pc:sldMk cId="2481402364" sldId="280"/>
        </pc:sldMkLst>
      </pc:sldChg>
    </pc:docChg>
  </pc:docChgLst>
  <pc:docChgLst>
    <pc:chgData name="Dewey, Tamara" userId="S::tdewey@murrieta.k12.ca.us::709db47c-4007-4c96-a9a0-a11d047443e9" providerId="AD" clId="Web-{1B619632-DEE2-A57C-B11D-376B2ADC2F93}"/>
    <pc:docChg chg="modSld">
      <pc:chgData name="Dewey, Tamara" userId="S::tdewey@murrieta.k12.ca.us::709db47c-4007-4c96-a9a0-a11d047443e9" providerId="AD" clId="Web-{1B619632-DEE2-A57C-B11D-376B2ADC2F93}" dt="2021-09-22T20:56:17.858" v="28" actId="1076"/>
      <pc:docMkLst>
        <pc:docMk/>
      </pc:docMkLst>
      <pc:sldChg chg="addSp modSp">
        <pc:chgData name="Dewey, Tamara" userId="S::tdewey@murrieta.k12.ca.us::709db47c-4007-4c96-a9a0-a11d047443e9" providerId="AD" clId="Web-{1B619632-DEE2-A57C-B11D-376B2ADC2F93}" dt="2021-09-22T20:56:17.858" v="28" actId="1076"/>
        <pc:sldMkLst>
          <pc:docMk/>
          <pc:sldMk cId="3304786752" sldId="311"/>
        </pc:sldMkLst>
        <pc:spChg chg="add mod">
          <ac:chgData name="Dewey, Tamara" userId="S::tdewey@murrieta.k12.ca.us::709db47c-4007-4c96-a9a0-a11d047443e9" providerId="AD" clId="Web-{1B619632-DEE2-A57C-B11D-376B2ADC2F93}" dt="2021-09-22T20:55:57.310" v="26" actId="1076"/>
          <ac:spMkLst>
            <pc:docMk/>
            <pc:sldMk cId="3304786752" sldId="311"/>
            <ac:spMk id="15" creationId="{67273080-9CDC-43AA-9B22-000FD434922B}"/>
          </ac:spMkLst>
        </pc:spChg>
        <pc:spChg chg="add mod">
          <ac:chgData name="Dewey, Tamara" userId="S::tdewey@murrieta.k12.ca.us::709db47c-4007-4c96-a9a0-a11d047443e9" providerId="AD" clId="Web-{1B619632-DEE2-A57C-B11D-376B2ADC2F93}" dt="2021-09-22T20:56:17.858" v="28" actId="1076"/>
          <ac:spMkLst>
            <pc:docMk/>
            <pc:sldMk cId="3304786752" sldId="311"/>
            <ac:spMk id="16" creationId="{112C0CD9-8F46-4B3A-BD2C-79E9C7B2EE57}"/>
          </ac:spMkLst>
        </pc:spChg>
        <pc:picChg chg="mod">
          <ac:chgData name="Dewey, Tamara" userId="S::tdewey@murrieta.k12.ca.us::709db47c-4007-4c96-a9a0-a11d047443e9" providerId="AD" clId="Web-{1B619632-DEE2-A57C-B11D-376B2ADC2F93}" dt="2021-09-22T20:55:24.839" v="20" actId="1076"/>
          <ac:picMkLst>
            <pc:docMk/>
            <pc:sldMk cId="3304786752" sldId="311"/>
            <ac:picMk id="4" creationId="{EEA94647-900F-4BBC-8036-182727359F17}"/>
          </ac:picMkLst>
        </pc:picChg>
        <pc:picChg chg="mod">
          <ac:chgData name="Dewey, Tamara" userId="S::tdewey@murrieta.k12.ca.us::709db47c-4007-4c96-a9a0-a11d047443e9" providerId="AD" clId="Web-{1B619632-DEE2-A57C-B11D-376B2ADC2F93}" dt="2021-09-22T20:55:08.572" v="17" actId="1076"/>
          <ac:picMkLst>
            <pc:docMk/>
            <pc:sldMk cId="3304786752" sldId="311"/>
            <ac:picMk id="8" creationId="{3A4A2C6E-E507-43EF-968D-8A0269815D15}"/>
          </ac:picMkLst>
        </pc:picChg>
        <pc:picChg chg="add mod modCrop">
          <ac:chgData name="Dewey, Tamara" userId="S::tdewey@murrieta.k12.ca.us::709db47c-4007-4c96-a9a0-a11d047443e9" providerId="AD" clId="Web-{1B619632-DEE2-A57C-B11D-376B2ADC2F93}" dt="2021-09-22T20:55:22.026" v="19" actId="1076"/>
          <ac:picMkLst>
            <pc:docMk/>
            <pc:sldMk cId="3304786752" sldId="311"/>
            <ac:picMk id="9" creationId="{A30804F5-315E-4AB2-98A4-4A0D2087C5D7}"/>
          </ac:picMkLst>
        </pc:picChg>
        <pc:picChg chg="add mod modCrop">
          <ac:chgData name="Dewey, Tamara" userId="S::tdewey@murrieta.k12.ca.us::709db47c-4007-4c96-a9a0-a11d047443e9" providerId="AD" clId="Web-{1B619632-DEE2-A57C-B11D-376B2ADC2F93}" dt="2021-09-22T20:55:27.902" v="21" actId="1076"/>
          <ac:picMkLst>
            <pc:docMk/>
            <pc:sldMk cId="3304786752" sldId="311"/>
            <ac:picMk id="11" creationId="{0B4964E4-7D97-4E4D-B8C7-344E967E1522}"/>
          </ac:picMkLst>
        </pc:picChg>
      </pc:sldChg>
    </pc:docChg>
  </pc:docChgLst>
  <pc:docChgLst>
    <pc:chgData name="Buschhausen, Jill" userId="S::jbuschhausen@murrieta.k12.ca.us::c6601706-b127-4518-92ce-751d96fdc927" providerId="AD" clId="Web-{6589078F-3B31-E272-576C-C6EF8D2CA20A}"/>
    <pc:docChg chg="addSld modSld sldOrd">
      <pc:chgData name="Buschhausen, Jill" userId="S::jbuschhausen@murrieta.k12.ca.us::c6601706-b127-4518-92ce-751d96fdc927" providerId="AD" clId="Web-{6589078F-3B31-E272-576C-C6EF8D2CA20A}" dt="2021-09-13T18:05:37.596" v="399" actId="20577"/>
      <pc:docMkLst>
        <pc:docMk/>
      </pc:docMkLst>
      <pc:sldChg chg="ord">
        <pc:chgData name="Buschhausen, Jill" userId="S::jbuschhausen@murrieta.k12.ca.us::c6601706-b127-4518-92ce-751d96fdc927" providerId="AD" clId="Web-{6589078F-3B31-E272-576C-C6EF8D2CA20A}" dt="2021-09-13T18:02:32.044" v="328"/>
        <pc:sldMkLst>
          <pc:docMk/>
          <pc:sldMk cId="2481402364" sldId="280"/>
        </pc:sldMkLst>
      </pc:sldChg>
      <pc:sldChg chg="modSp">
        <pc:chgData name="Buschhausen, Jill" userId="S::jbuschhausen@murrieta.k12.ca.us::c6601706-b127-4518-92ce-751d96fdc927" providerId="AD" clId="Web-{6589078F-3B31-E272-576C-C6EF8D2CA20A}" dt="2021-09-13T18:05:37.596" v="399" actId="20577"/>
        <pc:sldMkLst>
          <pc:docMk/>
          <pc:sldMk cId="1963155899" sldId="293"/>
        </pc:sldMkLst>
        <pc:spChg chg="mod">
          <ac:chgData name="Buschhausen, Jill" userId="S::jbuschhausen@murrieta.k12.ca.us::c6601706-b127-4518-92ce-751d96fdc927" providerId="AD" clId="Web-{6589078F-3B31-E272-576C-C6EF8D2CA20A}" dt="2021-09-13T18:05:37.596" v="399" actId="20577"/>
          <ac:spMkLst>
            <pc:docMk/>
            <pc:sldMk cId="1963155899" sldId="293"/>
            <ac:spMk id="4" creationId="{DFE8BC56-E968-476A-8410-44D6345E51DA}"/>
          </ac:spMkLst>
        </pc:spChg>
      </pc:sldChg>
      <pc:sldChg chg="modSp new ord">
        <pc:chgData name="Buschhausen, Jill" userId="S::jbuschhausen@murrieta.k12.ca.us::c6601706-b127-4518-92ce-751d96fdc927" providerId="AD" clId="Web-{6589078F-3B31-E272-576C-C6EF8D2CA20A}" dt="2021-09-13T18:03:12.561" v="359" actId="20577"/>
        <pc:sldMkLst>
          <pc:docMk/>
          <pc:sldMk cId="2193167789" sldId="295"/>
        </pc:sldMkLst>
        <pc:spChg chg="mod">
          <ac:chgData name="Buschhausen, Jill" userId="S::jbuschhausen@murrieta.k12.ca.us::c6601706-b127-4518-92ce-751d96fdc927" providerId="AD" clId="Web-{6589078F-3B31-E272-576C-C6EF8D2CA20A}" dt="2021-09-13T17:47:09.239" v="79" actId="20577"/>
          <ac:spMkLst>
            <pc:docMk/>
            <pc:sldMk cId="2193167789" sldId="295"/>
            <ac:spMk id="2" creationId="{2A43CE8C-6B80-49E8-B62F-9276541A1D72}"/>
          </ac:spMkLst>
        </pc:spChg>
        <pc:spChg chg="mod">
          <ac:chgData name="Buschhausen, Jill" userId="S::jbuschhausen@murrieta.k12.ca.us::c6601706-b127-4518-92ce-751d96fdc927" providerId="AD" clId="Web-{6589078F-3B31-E272-576C-C6EF8D2CA20A}" dt="2021-09-13T18:03:12.561" v="359" actId="20577"/>
          <ac:spMkLst>
            <pc:docMk/>
            <pc:sldMk cId="2193167789" sldId="295"/>
            <ac:spMk id="3" creationId="{8618DFC6-3587-4F21-86F9-64D59EBA8174}"/>
          </ac:spMkLst>
        </pc:spChg>
      </pc:sldChg>
      <pc:sldChg chg="addSp delSp modSp new mod ord setBg">
        <pc:chgData name="Buschhausen, Jill" userId="S::jbuschhausen@murrieta.k12.ca.us::c6601706-b127-4518-92ce-751d96fdc927" providerId="AD" clId="Web-{6589078F-3B31-E272-576C-C6EF8D2CA20A}" dt="2021-09-13T17:55:29.314" v="243" actId="20577"/>
        <pc:sldMkLst>
          <pc:docMk/>
          <pc:sldMk cId="1222978671" sldId="296"/>
        </pc:sldMkLst>
        <pc:spChg chg="mod">
          <ac:chgData name="Buschhausen, Jill" userId="S::jbuschhausen@murrieta.k12.ca.us::c6601706-b127-4518-92ce-751d96fdc927" providerId="AD" clId="Web-{6589078F-3B31-E272-576C-C6EF8D2CA20A}" dt="2021-09-13T17:53:20.483" v="213" actId="20577"/>
          <ac:spMkLst>
            <pc:docMk/>
            <pc:sldMk cId="1222978671" sldId="296"/>
            <ac:spMk id="2" creationId="{4A8D02D8-A03D-4241-9CBD-830D071A38B8}"/>
          </ac:spMkLst>
        </pc:spChg>
        <pc:spChg chg="add del">
          <ac:chgData name="Buschhausen, Jill" userId="S::jbuschhausen@murrieta.k12.ca.us::c6601706-b127-4518-92ce-751d96fdc927" providerId="AD" clId="Web-{6589078F-3B31-E272-576C-C6EF8D2CA20A}" dt="2021-09-13T17:52:37.263" v="209"/>
          <ac:spMkLst>
            <pc:docMk/>
            <pc:sldMk cId="1222978671" sldId="296"/>
            <ac:spMk id="3" creationId="{9092C442-8504-4451-9F76-7E67BFF41370}"/>
          </ac:spMkLst>
        </pc:spChg>
        <pc:spChg chg="mod">
          <ac:chgData name="Buschhausen, Jill" userId="S::jbuschhausen@murrieta.k12.ca.us::c6601706-b127-4518-92ce-751d96fdc927" providerId="AD" clId="Web-{6589078F-3B31-E272-576C-C6EF8D2CA20A}" dt="2021-09-13T17:55:29.314" v="243" actId="20577"/>
          <ac:spMkLst>
            <pc:docMk/>
            <pc:sldMk cId="1222978671" sldId="296"/>
            <ac:spMk id="4" creationId="{B6F7EF05-8BBF-4034-8AE5-B68518DF0431}"/>
          </ac:spMkLst>
        </pc:spChg>
        <pc:spChg chg="add">
          <ac:chgData name="Buschhausen, Jill" userId="S::jbuschhausen@murrieta.k12.ca.us::c6601706-b127-4518-92ce-751d96fdc927" providerId="AD" clId="Web-{6589078F-3B31-E272-576C-C6EF8D2CA20A}" dt="2021-09-13T17:53:01.701" v="212"/>
          <ac:spMkLst>
            <pc:docMk/>
            <pc:sldMk cId="1222978671" sldId="296"/>
            <ac:spMk id="10" creationId="{A440FBE6-72B7-43D4-A8EB-FDBC35FE56C6}"/>
          </ac:spMkLst>
        </pc:spChg>
        <pc:spChg chg="add del">
          <ac:chgData name="Buschhausen, Jill" userId="S::jbuschhausen@murrieta.k12.ca.us::c6601706-b127-4518-92ce-751d96fdc927" providerId="AD" clId="Web-{6589078F-3B31-E272-576C-C6EF8D2CA20A}" dt="2021-09-13T17:53:01.623" v="211"/>
          <ac:spMkLst>
            <pc:docMk/>
            <pc:sldMk cId="1222978671" sldId="296"/>
            <ac:spMk id="19" creationId="{333F0879-3DA0-4CB8-B35E-A0AD42558191}"/>
          </ac:spMkLst>
        </pc:spChg>
        <pc:spChg chg="add del">
          <ac:chgData name="Buschhausen, Jill" userId="S::jbuschhausen@murrieta.k12.ca.us::c6601706-b127-4518-92ce-751d96fdc927" providerId="AD" clId="Web-{6589078F-3B31-E272-576C-C6EF8D2CA20A}" dt="2021-09-13T17:53:01.623" v="211"/>
          <ac:spMkLst>
            <pc:docMk/>
            <pc:sldMk cId="1222978671" sldId="296"/>
            <ac:spMk id="21" creationId="{324D2183-F388-476E-92A9-D6639D698580}"/>
          </ac:spMkLst>
        </pc:spChg>
        <pc:spChg chg="add del">
          <ac:chgData name="Buschhausen, Jill" userId="S::jbuschhausen@murrieta.k12.ca.us::c6601706-b127-4518-92ce-751d96fdc927" providerId="AD" clId="Web-{6589078F-3B31-E272-576C-C6EF8D2CA20A}" dt="2021-09-13T17:53:01.623" v="211"/>
          <ac:spMkLst>
            <pc:docMk/>
            <pc:sldMk cId="1222978671" sldId="296"/>
            <ac:spMk id="23" creationId="{243462E7-1698-4B21-BE89-AEFAC7C2FEFA}"/>
          </ac:spMkLst>
        </pc:spChg>
        <pc:spChg chg="add del">
          <ac:chgData name="Buschhausen, Jill" userId="S::jbuschhausen@murrieta.k12.ca.us::c6601706-b127-4518-92ce-751d96fdc927" providerId="AD" clId="Web-{6589078F-3B31-E272-576C-C6EF8D2CA20A}" dt="2021-09-13T17:53:01.623" v="211"/>
          <ac:spMkLst>
            <pc:docMk/>
            <pc:sldMk cId="1222978671" sldId="296"/>
            <ac:spMk id="25" creationId="{6C22FCAC-D7EC-4A52-B153-FF761E2235B3}"/>
          </ac:spMkLst>
        </pc:spChg>
        <pc:grpChg chg="add">
          <ac:chgData name="Buschhausen, Jill" userId="S::jbuschhausen@murrieta.k12.ca.us::c6601706-b127-4518-92ce-751d96fdc927" providerId="AD" clId="Web-{6589078F-3B31-E272-576C-C6EF8D2CA20A}" dt="2021-09-13T17:53:01.701" v="212"/>
          <ac:grpSpMkLst>
            <pc:docMk/>
            <pc:sldMk cId="1222978671" sldId="296"/>
            <ac:grpSpMk id="8" creationId="{DFB5D1BB-0703-437B-BD1E-1D07F8A2730B}"/>
          </ac:grpSpMkLst>
        </pc:grpChg>
        <pc:grpChg chg="add del">
          <ac:chgData name="Buschhausen, Jill" userId="S::jbuschhausen@murrieta.k12.ca.us::c6601706-b127-4518-92ce-751d96fdc927" providerId="AD" clId="Web-{6589078F-3B31-E272-576C-C6EF8D2CA20A}" dt="2021-09-13T17:53:01.623" v="211"/>
          <ac:grpSpMkLst>
            <pc:docMk/>
            <pc:sldMk cId="1222978671" sldId="296"/>
            <ac:grpSpMk id="11" creationId="{3F6D81C7-B083-478E-82FE-089A8CB72EB8}"/>
          </ac:grpSpMkLst>
        </pc:grpChg>
        <pc:grpChg chg="add">
          <ac:chgData name="Buschhausen, Jill" userId="S::jbuschhausen@murrieta.k12.ca.us::c6601706-b127-4518-92ce-751d96fdc927" providerId="AD" clId="Web-{6589078F-3B31-E272-576C-C6EF8D2CA20A}" dt="2021-09-13T17:53:01.701" v="212"/>
          <ac:grpSpMkLst>
            <pc:docMk/>
            <pc:sldMk cId="1222978671" sldId="296"/>
            <ac:grpSpMk id="16" creationId="{647B8492-BC4D-4046-B35A-C38E03494068}"/>
          </ac:grpSpMkLst>
        </pc:grpChg>
        <pc:picChg chg="add del mod ord modCrop">
          <ac:chgData name="Buschhausen, Jill" userId="S::jbuschhausen@murrieta.k12.ca.us::c6601706-b127-4518-92ce-751d96fdc927" providerId="AD" clId="Web-{6589078F-3B31-E272-576C-C6EF8D2CA20A}" dt="2021-09-13T17:52:29.981" v="208"/>
          <ac:picMkLst>
            <pc:docMk/>
            <pc:sldMk cId="1222978671" sldId="296"/>
            <ac:picMk id="5" creationId="{DA978BD0-5A14-4FC4-B12D-841E3FCA0DD2}"/>
          </ac:picMkLst>
        </pc:picChg>
        <pc:picChg chg="add mod ord modCrop">
          <ac:chgData name="Buschhausen, Jill" userId="S::jbuschhausen@murrieta.k12.ca.us::c6601706-b127-4518-92ce-751d96fdc927" providerId="AD" clId="Web-{6589078F-3B31-E272-576C-C6EF8D2CA20A}" dt="2021-09-13T17:53:01.701" v="212"/>
          <ac:picMkLst>
            <pc:docMk/>
            <pc:sldMk cId="1222978671" sldId="296"/>
            <ac:picMk id="6" creationId="{4FCC79FE-53DB-4ADC-B194-565FAE74F960}"/>
          </ac:picMkLst>
        </pc:picChg>
        <pc:cxnChg chg="add">
          <ac:chgData name="Buschhausen, Jill" userId="S::jbuschhausen@murrieta.k12.ca.us::c6601706-b127-4518-92ce-751d96fdc927" providerId="AD" clId="Web-{6589078F-3B31-E272-576C-C6EF8D2CA20A}" dt="2021-09-13T17:53:01.701" v="212"/>
          <ac:cxnSpMkLst>
            <pc:docMk/>
            <pc:sldMk cId="1222978671" sldId="296"/>
            <ac:cxnSpMk id="9" creationId="{883F92AF-2403-4558-B1D7-72130A1E4BC7}"/>
          </ac:cxnSpMkLst>
        </pc:cxnChg>
        <pc:cxnChg chg="add del">
          <ac:chgData name="Buschhausen, Jill" userId="S::jbuschhausen@murrieta.k12.ca.us::c6601706-b127-4518-92ce-751d96fdc927" providerId="AD" clId="Web-{6589078F-3B31-E272-576C-C6EF8D2CA20A}" dt="2021-09-13T17:53:01.623" v="211"/>
          <ac:cxnSpMkLst>
            <pc:docMk/>
            <pc:sldMk cId="1222978671" sldId="296"/>
            <ac:cxnSpMk id="17" creationId="{F06B54F2-CD11-4359-A7D6-DA7C76C091A6}"/>
          </ac:cxnSpMkLst>
        </pc:cxnChg>
        <pc:cxnChg chg="add">
          <ac:chgData name="Buschhausen, Jill" userId="S::jbuschhausen@murrieta.k12.ca.us::c6601706-b127-4518-92ce-751d96fdc927" providerId="AD" clId="Web-{6589078F-3B31-E272-576C-C6EF8D2CA20A}" dt="2021-09-13T17:53:01.701" v="212"/>
          <ac:cxnSpMkLst>
            <pc:docMk/>
            <pc:sldMk cId="1222978671" sldId="296"/>
            <ac:cxnSpMk id="27" creationId="{16652DC1-CA18-4263-AC06-BAB0B05EC783}"/>
          </ac:cxnSpMkLst>
        </pc:cxnChg>
      </pc:sldChg>
      <pc:sldChg chg="addSp delSp modSp add ord replId">
        <pc:chgData name="Buschhausen, Jill" userId="S::jbuschhausen@murrieta.k12.ca.us::c6601706-b127-4518-92ce-751d96fdc927" providerId="AD" clId="Web-{6589078F-3B31-E272-576C-C6EF8D2CA20A}" dt="2021-09-13T18:01:58.262" v="327" actId="20577"/>
        <pc:sldMkLst>
          <pc:docMk/>
          <pc:sldMk cId="3546872127" sldId="297"/>
        </pc:sldMkLst>
        <pc:spChg chg="mod">
          <ac:chgData name="Buschhausen, Jill" userId="S::jbuschhausen@murrieta.k12.ca.us::c6601706-b127-4518-92ce-751d96fdc927" providerId="AD" clId="Web-{6589078F-3B31-E272-576C-C6EF8D2CA20A}" dt="2021-09-13T18:01:58.262" v="327" actId="20577"/>
          <ac:spMkLst>
            <pc:docMk/>
            <pc:sldMk cId="3546872127" sldId="297"/>
            <ac:spMk id="4" creationId="{B6F7EF05-8BBF-4034-8AE5-B68518DF0431}"/>
          </ac:spMkLst>
        </pc:spChg>
        <pc:spChg chg="add del mod">
          <ac:chgData name="Buschhausen, Jill" userId="S::jbuschhausen@murrieta.k12.ca.us::c6601706-b127-4518-92ce-751d96fdc927" providerId="AD" clId="Web-{6589078F-3B31-E272-576C-C6EF8D2CA20A}" dt="2021-09-13T17:58:07.553" v="281"/>
          <ac:spMkLst>
            <pc:docMk/>
            <pc:sldMk cId="3546872127" sldId="297"/>
            <ac:spMk id="5" creationId="{32AA27E4-C39B-45AE-AEC8-5D21CB1EF18E}"/>
          </ac:spMkLst>
        </pc:spChg>
        <pc:picChg chg="del">
          <ac:chgData name="Buschhausen, Jill" userId="S::jbuschhausen@murrieta.k12.ca.us::c6601706-b127-4518-92ce-751d96fdc927" providerId="AD" clId="Web-{6589078F-3B31-E272-576C-C6EF8D2CA20A}" dt="2021-09-13T17:57:11.442" v="280"/>
          <ac:picMkLst>
            <pc:docMk/>
            <pc:sldMk cId="3546872127" sldId="297"/>
            <ac:picMk id="6" creationId="{4FCC79FE-53DB-4ADC-B194-565FAE74F960}"/>
          </ac:picMkLst>
        </pc:picChg>
        <pc:picChg chg="add mod ord modCrop">
          <ac:chgData name="Buschhausen, Jill" userId="S::jbuschhausen@murrieta.k12.ca.us::c6601706-b127-4518-92ce-751d96fdc927" providerId="AD" clId="Web-{6589078F-3B31-E272-576C-C6EF8D2CA20A}" dt="2021-09-13T17:58:38.132" v="286"/>
          <ac:picMkLst>
            <pc:docMk/>
            <pc:sldMk cId="3546872127" sldId="297"/>
            <ac:picMk id="7" creationId="{B4492EAF-F394-4318-A2E3-C1C868C0EA80}"/>
          </ac:picMkLst>
        </pc:picChg>
      </pc:sldChg>
    </pc:docChg>
  </pc:docChgLst>
  <pc:docChgLst>
    <pc:chgData name="Buschhausen, Jill" userId="S::jbuschhausen@murrieta.k12.ca.us::c6601706-b127-4518-92ce-751d96fdc927" providerId="AD" clId="Web-{0C3F5652-BF2B-006A-D940-C98878F1C632}"/>
    <pc:docChg chg="addSld modSld sldOrd">
      <pc:chgData name="Buschhausen, Jill" userId="S::jbuschhausen@murrieta.k12.ca.us::c6601706-b127-4518-92ce-751d96fdc927" providerId="AD" clId="Web-{0C3F5652-BF2B-006A-D940-C98878F1C632}" dt="2021-09-13T18:16:07.368" v="41"/>
      <pc:docMkLst>
        <pc:docMk/>
      </pc:docMkLst>
      <pc:sldChg chg="addSp modSp">
        <pc:chgData name="Buschhausen, Jill" userId="S::jbuschhausen@murrieta.k12.ca.us::c6601706-b127-4518-92ce-751d96fdc927" providerId="AD" clId="Web-{0C3F5652-BF2B-006A-D940-C98878F1C632}" dt="2021-09-13T18:10:21.922" v="28" actId="20577"/>
        <pc:sldMkLst>
          <pc:docMk/>
          <pc:sldMk cId="2481402364" sldId="280"/>
        </pc:sldMkLst>
        <pc:spChg chg="add mod">
          <ac:chgData name="Buschhausen, Jill" userId="S::jbuschhausen@murrieta.k12.ca.us::c6601706-b127-4518-92ce-751d96fdc927" providerId="AD" clId="Web-{0C3F5652-BF2B-006A-D940-C98878F1C632}" dt="2021-09-13T18:10:21.922" v="28" actId="20577"/>
          <ac:spMkLst>
            <pc:docMk/>
            <pc:sldMk cId="2481402364" sldId="280"/>
            <ac:spMk id="3" creationId="{F12483DE-3244-4404-BE55-B257E03A6F5C}"/>
          </ac:spMkLst>
        </pc:spChg>
      </pc:sldChg>
      <pc:sldChg chg="ord">
        <pc:chgData name="Buschhausen, Jill" userId="S::jbuschhausen@murrieta.k12.ca.us::c6601706-b127-4518-92ce-751d96fdc927" providerId="AD" clId="Web-{0C3F5652-BF2B-006A-D940-C98878F1C632}" dt="2021-09-13T18:16:07.368" v="41"/>
        <pc:sldMkLst>
          <pc:docMk/>
          <pc:sldMk cId="2193167789" sldId="295"/>
        </pc:sldMkLst>
      </pc:sldChg>
      <pc:sldChg chg="modSp new ord">
        <pc:chgData name="Buschhausen, Jill" userId="S::jbuschhausen@murrieta.k12.ca.us::c6601706-b127-4518-92ce-751d96fdc927" providerId="AD" clId="Web-{0C3F5652-BF2B-006A-D940-C98878F1C632}" dt="2021-09-13T18:15:45.368" v="39" actId="20577"/>
        <pc:sldMkLst>
          <pc:docMk/>
          <pc:sldMk cId="4078853155" sldId="298"/>
        </pc:sldMkLst>
        <pc:spChg chg="mod">
          <ac:chgData name="Buschhausen, Jill" userId="S::jbuschhausen@murrieta.k12.ca.us::c6601706-b127-4518-92ce-751d96fdc927" providerId="AD" clId="Web-{0C3F5652-BF2B-006A-D940-C98878F1C632}" dt="2021-09-13T18:15:45.368" v="39" actId="20577"/>
          <ac:spMkLst>
            <pc:docMk/>
            <pc:sldMk cId="4078853155" sldId="298"/>
            <ac:spMk id="2" creationId="{CBBCEDEA-3BA4-4754-BF7B-52DFDB0FB731}"/>
          </ac:spMkLst>
        </pc:spChg>
      </pc:sldChg>
    </pc:docChg>
  </pc:docChgLst>
  <pc:docChgLst>
    <pc:chgData name="Buschhausen, Jill" userId="S::jbuschhausen@murrieta.k12.ca.us::c6601706-b127-4518-92ce-751d96fdc927" providerId="AD" clId="Web-{C0028EBE-64ED-AF44-4DD5-BEC9C6B5CB12}"/>
    <pc:docChg chg="addSld delSld modSld sldOrd addMainMaster">
      <pc:chgData name="Buschhausen, Jill" userId="S::jbuschhausen@murrieta.k12.ca.us::c6601706-b127-4518-92ce-751d96fdc927" providerId="AD" clId="Web-{C0028EBE-64ED-AF44-4DD5-BEC9C6B5CB12}" dt="2021-09-16T17:52:56.078" v="37" actId="20577"/>
      <pc:docMkLst>
        <pc:docMk/>
      </pc:docMkLst>
      <pc:sldChg chg="modSp">
        <pc:chgData name="Buschhausen, Jill" userId="S::jbuschhausen@murrieta.k12.ca.us::c6601706-b127-4518-92ce-751d96fdc927" providerId="AD" clId="Web-{C0028EBE-64ED-AF44-4DD5-BEC9C6B5CB12}" dt="2021-09-16T17:51:27.791" v="24" actId="20577"/>
        <pc:sldMkLst>
          <pc:docMk/>
          <pc:sldMk cId="2481402364" sldId="280"/>
        </pc:sldMkLst>
        <pc:spChg chg="mod">
          <ac:chgData name="Buschhausen, Jill" userId="S::jbuschhausen@murrieta.k12.ca.us::c6601706-b127-4518-92ce-751d96fdc927" providerId="AD" clId="Web-{C0028EBE-64ED-AF44-4DD5-BEC9C6B5CB12}" dt="2021-09-16T17:50:46.649" v="8" actId="20577"/>
          <ac:spMkLst>
            <pc:docMk/>
            <pc:sldMk cId="2481402364" sldId="280"/>
            <ac:spMk id="2" creationId="{1A208854-FEAA-4BA7-B902-89D6F0C2B02D}"/>
          </ac:spMkLst>
        </pc:spChg>
        <pc:spChg chg="mod">
          <ac:chgData name="Buschhausen, Jill" userId="S::jbuschhausen@murrieta.k12.ca.us::c6601706-b127-4518-92ce-751d96fdc927" providerId="AD" clId="Web-{C0028EBE-64ED-AF44-4DD5-BEC9C6B5CB12}" dt="2021-09-16T17:51:27.791" v="24" actId="20577"/>
          <ac:spMkLst>
            <pc:docMk/>
            <pc:sldMk cId="2481402364" sldId="280"/>
            <ac:spMk id="3" creationId="{F12483DE-3244-4404-BE55-B257E03A6F5C}"/>
          </ac:spMkLst>
        </pc:spChg>
      </pc:sldChg>
      <pc:sldChg chg="modSp">
        <pc:chgData name="Buschhausen, Jill" userId="S::jbuschhausen@murrieta.k12.ca.us::c6601706-b127-4518-92ce-751d96fdc927" providerId="AD" clId="Web-{C0028EBE-64ED-AF44-4DD5-BEC9C6B5CB12}" dt="2021-09-16T17:52:56.078" v="37" actId="20577"/>
        <pc:sldMkLst>
          <pc:docMk/>
          <pc:sldMk cId="1963155899" sldId="293"/>
        </pc:sldMkLst>
        <pc:spChg chg="mod">
          <ac:chgData name="Buschhausen, Jill" userId="S::jbuschhausen@murrieta.k12.ca.us::c6601706-b127-4518-92ce-751d96fdc927" providerId="AD" clId="Web-{C0028EBE-64ED-AF44-4DD5-BEC9C6B5CB12}" dt="2021-09-16T17:52:56.078" v="37" actId="20577"/>
          <ac:spMkLst>
            <pc:docMk/>
            <pc:sldMk cId="1963155899" sldId="293"/>
            <ac:spMk id="4" creationId="{DFE8BC56-E968-476A-8410-44D6345E51DA}"/>
          </ac:spMkLst>
        </pc:spChg>
      </pc:sldChg>
      <pc:sldChg chg="modSp">
        <pc:chgData name="Buschhausen, Jill" userId="S::jbuschhausen@murrieta.k12.ca.us::c6601706-b127-4518-92ce-751d96fdc927" providerId="AD" clId="Web-{C0028EBE-64ED-AF44-4DD5-BEC9C6B5CB12}" dt="2021-09-16T17:36:58.634" v="0" actId="20577"/>
        <pc:sldMkLst>
          <pc:docMk/>
          <pc:sldMk cId="3546872127" sldId="297"/>
        </pc:sldMkLst>
        <pc:spChg chg="mod">
          <ac:chgData name="Buschhausen, Jill" userId="S::jbuschhausen@murrieta.k12.ca.us::c6601706-b127-4518-92ce-751d96fdc927" providerId="AD" clId="Web-{C0028EBE-64ED-AF44-4DD5-BEC9C6B5CB12}" dt="2021-09-16T17:36:58.634" v="0" actId="20577"/>
          <ac:spMkLst>
            <pc:docMk/>
            <pc:sldMk cId="3546872127" sldId="297"/>
            <ac:spMk id="4" creationId="{B6F7EF05-8BBF-4034-8AE5-B68518DF0431}"/>
          </ac:spMkLst>
        </pc:spChg>
      </pc:sldChg>
      <pc:sldChg chg="ord">
        <pc:chgData name="Buschhausen, Jill" userId="S::jbuschhausen@murrieta.k12.ca.us::c6601706-b127-4518-92ce-751d96fdc927" providerId="AD" clId="Web-{C0028EBE-64ED-AF44-4DD5-BEC9C6B5CB12}" dt="2021-09-16T17:41:23.070" v="1"/>
        <pc:sldMkLst>
          <pc:docMk/>
          <pc:sldMk cId="1500665754" sldId="304"/>
        </pc:sldMkLst>
      </pc:sldChg>
      <pc:sldChg chg="ord">
        <pc:chgData name="Buschhausen, Jill" userId="S::jbuschhausen@murrieta.k12.ca.us::c6601706-b127-4518-92ce-751d96fdc927" providerId="AD" clId="Web-{C0028EBE-64ED-AF44-4DD5-BEC9C6B5CB12}" dt="2021-09-16T17:41:38.696" v="2"/>
        <pc:sldMkLst>
          <pc:docMk/>
          <pc:sldMk cId="419176856" sldId="305"/>
        </pc:sldMkLst>
      </pc:sldChg>
      <pc:sldChg chg="del">
        <pc:chgData name="Buschhausen, Jill" userId="S::jbuschhausen@murrieta.k12.ca.us::c6601706-b127-4518-92ce-751d96fdc927" providerId="AD" clId="Web-{C0028EBE-64ED-AF44-4DD5-BEC9C6B5CB12}" dt="2021-09-16T17:48:04.124" v="5"/>
        <pc:sldMkLst>
          <pc:docMk/>
          <pc:sldMk cId="1933689513" sldId="306"/>
        </pc:sldMkLst>
      </pc:sldChg>
      <pc:sldChg chg="add ord">
        <pc:chgData name="Buschhausen, Jill" userId="S::jbuschhausen@murrieta.k12.ca.us::c6601706-b127-4518-92ce-751d96fdc927" providerId="AD" clId="Web-{C0028EBE-64ED-AF44-4DD5-BEC9C6B5CB12}" dt="2021-09-16T17:47:55.248" v="4"/>
        <pc:sldMkLst>
          <pc:docMk/>
          <pc:sldMk cId="243232928" sldId="307"/>
        </pc:sldMkLst>
      </pc:sldChg>
      <pc:sldChg chg="add replId">
        <pc:chgData name="Buschhausen, Jill" userId="S::jbuschhausen@murrieta.k12.ca.us::c6601706-b127-4518-92ce-751d96fdc927" providerId="AD" clId="Web-{C0028EBE-64ED-AF44-4DD5-BEC9C6B5CB12}" dt="2021-09-16T17:50:27.866" v="6"/>
        <pc:sldMkLst>
          <pc:docMk/>
          <pc:sldMk cId="535689807" sldId="308"/>
        </pc:sldMkLst>
      </pc:sldChg>
      <pc:sldMasterChg chg="add addSldLayout">
        <pc:chgData name="Buschhausen, Jill" userId="S::jbuschhausen@murrieta.k12.ca.us::c6601706-b127-4518-92ce-751d96fdc927" providerId="AD" clId="Web-{C0028EBE-64ED-AF44-4DD5-BEC9C6B5CB12}" dt="2021-09-16T17:47:45.107" v="3"/>
        <pc:sldMasterMkLst>
          <pc:docMk/>
          <pc:sldMasterMk cId="0" sldId="2147483659"/>
        </pc:sldMasterMkLst>
        <pc:sldLayoutChg chg="add">
          <pc:chgData name="Buschhausen, Jill" userId="S::jbuschhausen@murrieta.k12.ca.us::c6601706-b127-4518-92ce-751d96fdc927" providerId="AD" clId="Web-{C0028EBE-64ED-AF44-4DD5-BEC9C6B5CB12}" dt="2021-09-16T17:47:45.107" v="3"/>
          <pc:sldLayoutMkLst>
            <pc:docMk/>
            <pc:sldMasterMk cId="0" sldId="2147483659"/>
            <pc:sldLayoutMk cId="0" sldId="2147483656"/>
          </pc:sldLayoutMkLst>
        </pc:sldLayoutChg>
      </pc:sldMasterChg>
    </pc:docChg>
  </pc:docChgLst>
  <pc:docChgLst>
    <pc:chgData name="Buschhausen, Jill" userId="S::jbuschhausen@murrieta.k12.ca.us::c6601706-b127-4518-92ce-751d96fdc927" providerId="AD" clId="Web-{DC9B3DDF-F5A6-D46C-E364-B4D98C59E655}"/>
    <pc:docChg chg="modSld">
      <pc:chgData name="Buschhausen, Jill" userId="S::jbuschhausen@murrieta.k12.ca.us::c6601706-b127-4518-92ce-751d96fdc927" providerId="AD" clId="Web-{DC9B3DDF-F5A6-D46C-E364-B4D98C59E655}" dt="2021-09-21T20:33:45.438" v="57"/>
      <pc:docMkLst>
        <pc:docMk/>
      </pc:docMkLst>
      <pc:sldChg chg="addSp delSp modSp mod setBg">
        <pc:chgData name="Buschhausen, Jill" userId="S::jbuschhausen@murrieta.k12.ca.us::c6601706-b127-4518-92ce-751d96fdc927" providerId="AD" clId="Web-{DC9B3DDF-F5A6-D46C-E364-B4D98C59E655}" dt="2021-09-21T20:33:45.438" v="57"/>
        <pc:sldMkLst>
          <pc:docMk/>
          <pc:sldMk cId="1963155899" sldId="293"/>
        </pc:sldMkLst>
        <pc:spChg chg="mod">
          <ac:chgData name="Buschhausen, Jill" userId="S::jbuschhausen@murrieta.k12.ca.us::c6601706-b127-4518-92ce-751d96fdc927" providerId="AD" clId="Web-{DC9B3DDF-F5A6-D46C-E364-B4D98C59E655}" dt="2021-09-21T20:33:45.438" v="57"/>
          <ac:spMkLst>
            <pc:docMk/>
            <pc:sldMk cId="1963155899" sldId="293"/>
            <ac:spMk id="2" creationId="{EA6382BF-8C5D-4E10-84B4-E97669B627CF}"/>
          </ac:spMkLst>
        </pc:spChg>
        <pc:spChg chg="mod ord">
          <ac:chgData name="Buschhausen, Jill" userId="S::jbuschhausen@murrieta.k12.ca.us::c6601706-b127-4518-92ce-751d96fdc927" providerId="AD" clId="Web-{DC9B3DDF-F5A6-D46C-E364-B4D98C59E655}" dt="2021-09-21T20:33:45.438" v="57"/>
          <ac:spMkLst>
            <pc:docMk/>
            <pc:sldMk cId="1963155899" sldId="293"/>
            <ac:spMk id="4" creationId="{DFE8BC56-E968-476A-8410-44D6345E51DA}"/>
          </ac:spMkLst>
        </pc:spChg>
        <pc:spChg chg="del">
          <ac:chgData name="Buschhausen, Jill" userId="S::jbuschhausen@murrieta.k12.ca.us::c6601706-b127-4518-92ce-751d96fdc927" providerId="AD" clId="Web-{DC9B3DDF-F5A6-D46C-E364-B4D98C59E655}" dt="2021-09-21T20:28:05.963" v="5"/>
          <ac:spMkLst>
            <pc:docMk/>
            <pc:sldMk cId="1963155899" sldId="293"/>
            <ac:spMk id="53" creationId="{29369C1F-C4A4-40B4-B6E0-2858C840F618}"/>
          </ac:spMkLst>
        </pc:spChg>
        <pc:spChg chg="add del">
          <ac:chgData name="Buschhausen, Jill" userId="S::jbuschhausen@murrieta.k12.ca.us::c6601706-b127-4518-92ce-751d96fdc927" providerId="AD" clId="Web-{DC9B3DDF-F5A6-D46C-E364-B4D98C59E655}" dt="2021-09-21T20:33:45.438" v="57"/>
          <ac:spMkLst>
            <pc:docMk/>
            <pc:sldMk cId="1963155899" sldId="293"/>
            <ac:spMk id="70" creationId="{333F0879-3DA0-4CB8-B35E-A0AD42558191}"/>
          </ac:spMkLst>
        </pc:spChg>
        <pc:spChg chg="add del">
          <ac:chgData name="Buschhausen, Jill" userId="S::jbuschhausen@murrieta.k12.ca.us::c6601706-b127-4518-92ce-751d96fdc927" providerId="AD" clId="Web-{DC9B3DDF-F5A6-D46C-E364-B4D98C59E655}" dt="2021-09-21T20:33:45.438" v="57"/>
          <ac:spMkLst>
            <pc:docMk/>
            <pc:sldMk cId="1963155899" sldId="293"/>
            <ac:spMk id="72" creationId="{324D2183-F388-476E-92A9-D6639D698580}"/>
          </ac:spMkLst>
        </pc:spChg>
        <pc:spChg chg="add del">
          <ac:chgData name="Buschhausen, Jill" userId="S::jbuschhausen@murrieta.k12.ca.us::c6601706-b127-4518-92ce-751d96fdc927" providerId="AD" clId="Web-{DC9B3DDF-F5A6-D46C-E364-B4D98C59E655}" dt="2021-09-21T20:33:45.438" v="57"/>
          <ac:spMkLst>
            <pc:docMk/>
            <pc:sldMk cId="1963155899" sldId="293"/>
            <ac:spMk id="74" creationId="{243462E7-1698-4B21-BE89-AEFAC7C2FEFA}"/>
          </ac:spMkLst>
        </pc:spChg>
        <pc:spChg chg="add del">
          <ac:chgData name="Buschhausen, Jill" userId="S::jbuschhausen@murrieta.k12.ca.us::c6601706-b127-4518-92ce-751d96fdc927" providerId="AD" clId="Web-{DC9B3DDF-F5A6-D46C-E364-B4D98C59E655}" dt="2021-09-21T20:33:45.438" v="57"/>
          <ac:spMkLst>
            <pc:docMk/>
            <pc:sldMk cId="1963155899" sldId="293"/>
            <ac:spMk id="76" creationId="{6C22FCAC-D7EC-4A52-B153-FF761E2235B3}"/>
          </ac:spMkLst>
        </pc:spChg>
        <pc:spChg chg="add del">
          <ac:chgData name="Buschhausen, Jill" userId="S::jbuschhausen@murrieta.k12.ca.us::c6601706-b127-4518-92ce-751d96fdc927" providerId="AD" clId="Web-{DC9B3DDF-F5A6-D46C-E364-B4D98C59E655}" dt="2021-09-21T20:33:36.500" v="54"/>
          <ac:spMkLst>
            <pc:docMk/>
            <pc:sldMk cId="1963155899" sldId="293"/>
            <ac:spMk id="80" creationId="{333F0879-3DA0-4CB8-B35E-A0AD42558191}"/>
          </ac:spMkLst>
        </pc:spChg>
        <pc:spChg chg="add del">
          <ac:chgData name="Buschhausen, Jill" userId="S::jbuschhausen@murrieta.k12.ca.us::c6601706-b127-4518-92ce-751d96fdc927" providerId="AD" clId="Web-{DC9B3DDF-F5A6-D46C-E364-B4D98C59E655}" dt="2021-09-21T20:33:36.500" v="54"/>
          <ac:spMkLst>
            <pc:docMk/>
            <pc:sldMk cId="1963155899" sldId="293"/>
            <ac:spMk id="86" creationId="{324D2183-F388-476E-92A9-D6639D698580}"/>
          </ac:spMkLst>
        </pc:spChg>
        <pc:spChg chg="add del">
          <ac:chgData name="Buschhausen, Jill" userId="S::jbuschhausen@murrieta.k12.ca.us::c6601706-b127-4518-92ce-751d96fdc927" providerId="AD" clId="Web-{DC9B3DDF-F5A6-D46C-E364-B4D98C59E655}" dt="2021-09-21T20:33:21.672" v="52"/>
          <ac:spMkLst>
            <pc:docMk/>
            <pc:sldMk cId="1963155899" sldId="293"/>
            <ac:spMk id="89" creationId="{22AC0F86-9A78-4E84-A4B4-ADB8B2629A0C}"/>
          </ac:spMkLst>
        </pc:spChg>
        <pc:spChg chg="add del">
          <ac:chgData name="Buschhausen, Jill" userId="S::jbuschhausen@murrieta.k12.ca.us::c6601706-b127-4518-92ce-751d96fdc927" providerId="AD" clId="Web-{DC9B3DDF-F5A6-D46C-E364-B4D98C59E655}" dt="2021-09-21T20:33:36.500" v="54"/>
          <ac:spMkLst>
            <pc:docMk/>
            <pc:sldMk cId="1963155899" sldId="293"/>
            <ac:spMk id="93" creationId="{243462E7-1698-4B21-BE89-AEFAC7C2FEFA}"/>
          </ac:spMkLst>
        </pc:spChg>
        <pc:spChg chg="add del">
          <ac:chgData name="Buschhausen, Jill" userId="S::jbuschhausen@murrieta.k12.ca.us::c6601706-b127-4518-92ce-751d96fdc927" providerId="AD" clId="Web-{DC9B3DDF-F5A6-D46C-E364-B4D98C59E655}" dt="2021-09-21T20:33:36.500" v="54"/>
          <ac:spMkLst>
            <pc:docMk/>
            <pc:sldMk cId="1963155899" sldId="293"/>
            <ac:spMk id="95" creationId="{6C22FCAC-D7EC-4A52-B153-FF761E2235B3}"/>
          </ac:spMkLst>
        </pc:spChg>
        <pc:spChg chg="add del">
          <ac:chgData name="Buschhausen, Jill" userId="S::jbuschhausen@murrieta.k12.ca.us::c6601706-b127-4518-92ce-751d96fdc927" providerId="AD" clId="Web-{DC9B3DDF-F5A6-D46C-E364-B4D98C59E655}" dt="2021-09-21T20:33:45.375" v="56"/>
          <ac:spMkLst>
            <pc:docMk/>
            <pc:sldMk cId="1963155899" sldId="293"/>
            <ac:spMk id="96" creationId="{572F6A24-139E-4EB5-86D2-431F42EF85CB}"/>
          </ac:spMkLst>
        </pc:spChg>
        <pc:spChg chg="add del">
          <ac:chgData name="Buschhausen, Jill" userId="S::jbuschhausen@murrieta.k12.ca.us::c6601706-b127-4518-92ce-751d96fdc927" providerId="AD" clId="Web-{DC9B3DDF-F5A6-D46C-E364-B4D98C59E655}" dt="2021-09-21T20:33:21.672" v="52"/>
          <ac:spMkLst>
            <pc:docMk/>
            <pc:sldMk cId="1963155899" sldId="293"/>
            <ac:spMk id="97" creationId="{69A54E25-1C05-48E5-A5CC-3778C1D3632D}"/>
          </ac:spMkLst>
        </pc:spChg>
        <pc:spChg chg="add">
          <ac:chgData name="Buschhausen, Jill" userId="S::jbuschhausen@murrieta.k12.ca.us::c6601706-b127-4518-92ce-751d96fdc927" providerId="AD" clId="Web-{DC9B3DDF-F5A6-D46C-E364-B4D98C59E655}" dt="2021-09-21T20:33:45.438" v="57"/>
          <ac:spMkLst>
            <pc:docMk/>
            <pc:sldMk cId="1963155899" sldId="293"/>
            <ac:spMk id="100" creationId="{333F0879-3DA0-4CB8-B35E-A0AD42558191}"/>
          </ac:spMkLst>
        </pc:spChg>
        <pc:spChg chg="add">
          <ac:chgData name="Buschhausen, Jill" userId="S::jbuschhausen@murrieta.k12.ca.us::c6601706-b127-4518-92ce-751d96fdc927" providerId="AD" clId="Web-{DC9B3DDF-F5A6-D46C-E364-B4D98C59E655}" dt="2021-09-21T20:33:45.438" v="57"/>
          <ac:spMkLst>
            <pc:docMk/>
            <pc:sldMk cId="1963155899" sldId="293"/>
            <ac:spMk id="101" creationId="{324D2183-F388-476E-92A9-D6639D698580}"/>
          </ac:spMkLst>
        </pc:spChg>
        <pc:spChg chg="add del">
          <ac:chgData name="Buschhausen, Jill" userId="S::jbuschhausen@murrieta.k12.ca.us::c6601706-b127-4518-92ce-751d96fdc927" providerId="AD" clId="Web-{DC9B3DDF-F5A6-D46C-E364-B4D98C59E655}" dt="2021-09-21T20:33:45.375" v="56"/>
          <ac:spMkLst>
            <pc:docMk/>
            <pc:sldMk cId="1963155899" sldId="293"/>
            <ac:spMk id="102" creationId="{C9DA5B05-DD14-4860-AC45-02A8D2EE1AA5}"/>
          </ac:spMkLst>
        </pc:spChg>
        <pc:spChg chg="add">
          <ac:chgData name="Buschhausen, Jill" userId="S::jbuschhausen@murrieta.k12.ca.us::c6601706-b127-4518-92ce-751d96fdc927" providerId="AD" clId="Web-{DC9B3DDF-F5A6-D46C-E364-B4D98C59E655}" dt="2021-09-21T20:33:45.438" v="57"/>
          <ac:spMkLst>
            <pc:docMk/>
            <pc:sldMk cId="1963155899" sldId="293"/>
            <ac:spMk id="104" creationId="{243462E7-1698-4B21-BE89-AEFAC7C2FEFA}"/>
          </ac:spMkLst>
        </pc:spChg>
        <pc:spChg chg="add">
          <ac:chgData name="Buschhausen, Jill" userId="S::jbuschhausen@murrieta.k12.ca.us::c6601706-b127-4518-92ce-751d96fdc927" providerId="AD" clId="Web-{DC9B3DDF-F5A6-D46C-E364-B4D98C59E655}" dt="2021-09-21T20:33:45.438" v="57"/>
          <ac:spMkLst>
            <pc:docMk/>
            <pc:sldMk cId="1963155899" sldId="293"/>
            <ac:spMk id="105" creationId="{6C22FCAC-D7EC-4A52-B153-FF761E2235B3}"/>
          </ac:spMkLst>
        </pc:spChg>
        <pc:grpChg chg="del">
          <ac:chgData name="Buschhausen, Jill" userId="S::jbuschhausen@murrieta.k12.ca.us::c6601706-b127-4518-92ce-751d96fdc927" providerId="AD" clId="Web-{DC9B3DDF-F5A6-D46C-E364-B4D98C59E655}" dt="2021-09-21T20:28:05.963" v="5"/>
          <ac:grpSpMkLst>
            <pc:docMk/>
            <pc:sldMk cId="1963155899" sldId="293"/>
            <ac:grpSpMk id="45" creationId="{614F7DB2-2747-44B1-8CCD-EA4CF6EABA54}"/>
          </ac:grpSpMkLst>
        </pc:grpChg>
        <pc:grpChg chg="add del">
          <ac:chgData name="Buschhausen, Jill" userId="S::jbuschhausen@murrieta.k12.ca.us::c6601706-b127-4518-92ce-751d96fdc927" providerId="AD" clId="Web-{DC9B3DDF-F5A6-D46C-E364-B4D98C59E655}" dt="2021-09-21T20:33:45.438" v="57"/>
          <ac:grpSpMkLst>
            <pc:docMk/>
            <pc:sldMk cId="1963155899" sldId="293"/>
            <ac:grpSpMk id="62" creationId="{3F6D81C7-B083-478E-82FE-089A8CB72EB8}"/>
          </ac:grpSpMkLst>
        </pc:grpChg>
        <pc:grpChg chg="add del">
          <ac:chgData name="Buschhausen, Jill" userId="S::jbuschhausen@murrieta.k12.ca.us::c6601706-b127-4518-92ce-751d96fdc927" providerId="AD" clId="Web-{DC9B3DDF-F5A6-D46C-E364-B4D98C59E655}" dt="2021-09-21T20:33:36.500" v="54"/>
          <ac:grpSpMkLst>
            <pc:docMk/>
            <pc:sldMk cId="1963155899" sldId="293"/>
            <ac:grpSpMk id="78" creationId="{3F6D81C7-B083-478E-82FE-089A8CB72EB8}"/>
          </ac:grpSpMkLst>
        </pc:grpChg>
        <pc:grpChg chg="add del">
          <ac:chgData name="Buschhausen, Jill" userId="S::jbuschhausen@murrieta.k12.ca.us::c6601706-b127-4518-92ce-751d96fdc927" providerId="AD" clId="Web-{DC9B3DDF-F5A6-D46C-E364-B4D98C59E655}" dt="2021-09-21T20:33:21.672" v="52"/>
          <ac:grpSpMkLst>
            <pc:docMk/>
            <pc:sldMk cId="1963155899" sldId="293"/>
            <ac:grpSpMk id="81" creationId="{DFB5D1BB-0703-437B-BD1E-1D07F8A2730B}"/>
          </ac:grpSpMkLst>
        </pc:grpChg>
        <pc:grpChg chg="add del">
          <ac:chgData name="Buschhausen, Jill" userId="S::jbuschhausen@murrieta.k12.ca.us::c6601706-b127-4518-92ce-751d96fdc927" providerId="AD" clId="Web-{DC9B3DDF-F5A6-D46C-E364-B4D98C59E655}" dt="2021-09-21T20:33:45.375" v="56"/>
          <ac:grpSpMkLst>
            <pc:docMk/>
            <pc:sldMk cId="1963155899" sldId="293"/>
            <ac:grpSpMk id="88" creationId="{DFB5D1BB-0703-437B-BD1E-1D07F8A2730B}"/>
          </ac:grpSpMkLst>
        </pc:grpChg>
        <pc:grpChg chg="add del">
          <ac:chgData name="Buschhausen, Jill" userId="S::jbuschhausen@murrieta.k12.ca.us::c6601706-b127-4518-92ce-751d96fdc927" providerId="AD" clId="Web-{DC9B3DDF-F5A6-D46C-E364-B4D98C59E655}" dt="2021-09-21T20:33:21.672" v="52"/>
          <ac:grpSpMkLst>
            <pc:docMk/>
            <pc:sldMk cId="1963155899" sldId="293"/>
            <ac:grpSpMk id="91" creationId="{4AF78B9E-8BE2-4706-9377-A05FA25ABABF}"/>
          </ac:grpSpMkLst>
        </pc:grpChg>
        <pc:grpChg chg="add">
          <ac:chgData name="Buschhausen, Jill" userId="S::jbuschhausen@murrieta.k12.ca.us::c6601706-b127-4518-92ce-751d96fdc927" providerId="AD" clId="Web-{DC9B3DDF-F5A6-D46C-E364-B4D98C59E655}" dt="2021-09-21T20:33:45.438" v="57"/>
          <ac:grpSpMkLst>
            <pc:docMk/>
            <pc:sldMk cId="1963155899" sldId="293"/>
            <ac:grpSpMk id="92" creationId="{3F6D81C7-B083-478E-82FE-089A8CB72EB8}"/>
          </ac:grpSpMkLst>
        </pc:grpChg>
        <pc:grpChg chg="add del">
          <ac:chgData name="Buschhausen, Jill" userId="S::jbuschhausen@murrieta.k12.ca.us::c6601706-b127-4518-92ce-751d96fdc927" providerId="AD" clId="Web-{DC9B3DDF-F5A6-D46C-E364-B4D98C59E655}" dt="2021-09-21T20:33:45.375" v="56"/>
          <ac:grpSpMkLst>
            <pc:docMk/>
            <pc:sldMk cId="1963155899" sldId="293"/>
            <ac:grpSpMk id="98" creationId="{3963AE85-BE5D-4975-BACF-DDDCC9C2ACDE}"/>
          </ac:grpSpMkLst>
        </pc:grpChg>
        <pc:picChg chg="add mod">
          <ac:chgData name="Buschhausen, Jill" userId="S::jbuschhausen@murrieta.k12.ca.us::c6601706-b127-4518-92ce-751d96fdc927" providerId="AD" clId="Web-{DC9B3DDF-F5A6-D46C-E364-B4D98C59E655}" dt="2021-09-21T20:33:45.438" v="57"/>
          <ac:picMkLst>
            <pc:docMk/>
            <pc:sldMk cId="1963155899" sldId="293"/>
            <ac:picMk id="3" creationId="{E850D89E-59E8-41AA-BF0A-B4D1E75EAF85}"/>
          </ac:picMkLst>
        </pc:picChg>
        <pc:picChg chg="del">
          <ac:chgData name="Buschhausen, Jill" userId="S::jbuschhausen@murrieta.k12.ca.us::c6601706-b127-4518-92ce-751d96fdc927" providerId="AD" clId="Web-{DC9B3DDF-F5A6-D46C-E364-B4D98C59E655}" dt="2021-09-21T20:28:05.963" v="5"/>
          <ac:picMkLst>
            <pc:docMk/>
            <pc:sldMk cId="1963155899" sldId="293"/>
            <ac:picMk id="55" creationId="{D2C6A0EE-D2D9-448F-B083-7DEEB674BA77}"/>
          </ac:picMkLst>
        </pc:picChg>
        <pc:cxnChg chg="del">
          <ac:chgData name="Buschhausen, Jill" userId="S::jbuschhausen@murrieta.k12.ca.us::c6601706-b127-4518-92ce-751d96fdc927" providerId="AD" clId="Web-{DC9B3DDF-F5A6-D46C-E364-B4D98C59E655}" dt="2021-09-21T20:28:05.963" v="5"/>
          <ac:cxnSpMkLst>
            <pc:docMk/>
            <pc:sldMk cId="1963155899" sldId="293"/>
            <ac:cxnSpMk id="51" creationId="{2C02D87C-1E23-4B24-AFE6-A85743C72FDD}"/>
          </ac:cxnSpMkLst>
        </pc:cxnChg>
        <pc:cxnChg chg="del">
          <ac:chgData name="Buschhausen, Jill" userId="S::jbuschhausen@murrieta.k12.ca.us::c6601706-b127-4518-92ce-751d96fdc927" providerId="AD" clId="Web-{DC9B3DDF-F5A6-D46C-E364-B4D98C59E655}" dt="2021-09-21T20:28:05.963" v="5"/>
          <ac:cxnSpMkLst>
            <pc:docMk/>
            <pc:sldMk cId="1963155899" sldId="293"/>
            <ac:cxnSpMk id="57" creationId="{96DC9B3E-DC68-4FF2-9781-CB1E626F5526}"/>
          </ac:cxnSpMkLst>
        </pc:cxnChg>
        <pc:cxnChg chg="add del">
          <ac:chgData name="Buschhausen, Jill" userId="S::jbuschhausen@murrieta.k12.ca.us::c6601706-b127-4518-92ce-751d96fdc927" providerId="AD" clId="Web-{DC9B3DDF-F5A6-D46C-E364-B4D98C59E655}" dt="2021-09-21T20:33:45.438" v="57"/>
          <ac:cxnSpMkLst>
            <pc:docMk/>
            <pc:sldMk cId="1963155899" sldId="293"/>
            <ac:cxnSpMk id="68" creationId="{F06B54F2-CD11-4359-A7D6-DA7C76C091A6}"/>
          </ac:cxnSpMkLst>
        </pc:cxnChg>
        <pc:cxnChg chg="add del">
          <ac:chgData name="Buschhausen, Jill" userId="S::jbuschhausen@murrieta.k12.ca.us::c6601706-b127-4518-92ce-751d96fdc927" providerId="AD" clId="Web-{DC9B3DDF-F5A6-D46C-E364-B4D98C59E655}" dt="2021-09-21T20:33:36.500" v="54"/>
          <ac:cxnSpMkLst>
            <pc:docMk/>
            <pc:sldMk cId="1963155899" sldId="293"/>
            <ac:cxnSpMk id="79" creationId="{F06B54F2-CD11-4359-A7D6-DA7C76C091A6}"/>
          </ac:cxnSpMkLst>
        </pc:cxnChg>
        <pc:cxnChg chg="add del">
          <ac:chgData name="Buschhausen, Jill" userId="S::jbuschhausen@murrieta.k12.ca.us::c6601706-b127-4518-92ce-751d96fdc927" providerId="AD" clId="Web-{DC9B3DDF-F5A6-D46C-E364-B4D98C59E655}" dt="2021-09-21T20:33:21.672" v="52"/>
          <ac:cxnSpMkLst>
            <pc:docMk/>
            <pc:sldMk cId="1963155899" sldId="293"/>
            <ac:cxnSpMk id="87" creationId="{883F92AF-2403-4558-B1D7-72130A1E4BC7}"/>
          </ac:cxnSpMkLst>
        </pc:cxnChg>
        <pc:cxnChg chg="add del">
          <ac:chgData name="Buschhausen, Jill" userId="S::jbuschhausen@murrieta.k12.ca.us::c6601706-b127-4518-92ce-751d96fdc927" providerId="AD" clId="Web-{DC9B3DDF-F5A6-D46C-E364-B4D98C59E655}" dt="2021-09-21T20:33:45.375" v="56"/>
          <ac:cxnSpMkLst>
            <pc:docMk/>
            <pc:sldMk cId="1963155899" sldId="293"/>
            <ac:cxnSpMk id="90" creationId="{883F92AF-2403-4558-B1D7-72130A1E4BC7}"/>
          </ac:cxnSpMkLst>
        </pc:cxnChg>
        <pc:cxnChg chg="add">
          <ac:chgData name="Buschhausen, Jill" userId="S::jbuschhausen@murrieta.k12.ca.us::c6601706-b127-4518-92ce-751d96fdc927" providerId="AD" clId="Web-{DC9B3DDF-F5A6-D46C-E364-B4D98C59E655}" dt="2021-09-21T20:33:45.438" v="57"/>
          <ac:cxnSpMkLst>
            <pc:docMk/>
            <pc:sldMk cId="1963155899" sldId="293"/>
            <ac:cxnSpMk id="94" creationId="{F06B54F2-CD11-4359-A7D6-DA7C76C091A6}"/>
          </ac:cxnSpMkLst>
        </pc:cxnChg>
        <pc:cxnChg chg="add del">
          <ac:chgData name="Buschhausen, Jill" userId="S::jbuschhausen@murrieta.k12.ca.us::c6601706-b127-4518-92ce-751d96fdc927" providerId="AD" clId="Web-{DC9B3DDF-F5A6-D46C-E364-B4D98C59E655}" dt="2021-09-21T20:33:21.672" v="52"/>
          <ac:cxnSpMkLst>
            <pc:docMk/>
            <pc:sldMk cId="1963155899" sldId="293"/>
            <ac:cxnSpMk id="99" creationId="{0E5D0023-B23E-4823-8D72-B07FFF8CAE96}"/>
          </ac:cxnSpMkLst>
        </pc:cxnChg>
        <pc:cxnChg chg="add del">
          <ac:chgData name="Buschhausen, Jill" userId="S::jbuschhausen@murrieta.k12.ca.us::c6601706-b127-4518-92ce-751d96fdc927" providerId="AD" clId="Web-{DC9B3DDF-F5A6-D46C-E364-B4D98C59E655}" dt="2021-09-21T20:33:45.375" v="56"/>
          <ac:cxnSpMkLst>
            <pc:docMk/>
            <pc:sldMk cId="1963155899" sldId="293"/>
            <ac:cxnSpMk id="103" creationId="{36BE37AC-AD36-4C42-9B8C-C5500F4E7C63}"/>
          </ac:cxnSpMkLst>
        </pc:cxnChg>
      </pc:sldChg>
    </pc:docChg>
  </pc:docChgLst>
  <pc:docChgLst>
    <pc:chgData name="Dewey, Tamara" userId="S::tdewey@murrieta.k12.ca.us::709db47c-4007-4c96-a9a0-a11d047443e9" providerId="AD" clId="Web-{05DE883F-322A-D0D4-8C0C-9AEC293CA167}"/>
    <pc:docChg chg="addSld modSld">
      <pc:chgData name="Dewey, Tamara" userId="S::tdewey@murrieta.k12.ca.us::709db47c-4007-4c96-a9a0-a11d047443e9" providerId="AD" clId="Web-{05DE883F-322A-D0D4-8C0C-9AEC293CA167}" dt="2021-09-21T19:24:37.429" v="248" actId="1076"/>
      <pc:docMkLst>
        <pc:docMk/>
      </pc:docMkLst>
      <pc:sldChg chg="modSp">
        <pc:chgData name="Dewey, Tamara" userId="S::tdewey@murrieta.k12.ca.us::709db47c-4007-4c96-a9a0-a11d047443e9" providerId="AD" clId="Web-{05DE883F-322A-D0D4-8C0C-9AEC293CA167}" dt="2021-09-21T18:35:18.381" v="18" actId="20577"/>
        <pc:sldMkLst>
          <pc:docMk/>
          <pc:sldMk cId="109857222" sldId="299"/>
        </pc:sldMkLst>
        <pc:spChg chg="mod">
          <ac:chgData name="Dewey, Tamara" userId="S::tdewey@murrieta.k12.ca.us::709db47c-4007-4c96-a9a0-a11d047443e9" providerId="AD" clId="Web-{05DE883F-322A-D0D4-8C0C-9AEC293CA167}" dt="2021-09-21T18:35:04.037" v="8" actId="20577"/>
          <ac:spMkLst>
            <pc:docMk/>
            <pc:sldMk cId="109857222" sldId="299"/>
            <ac:spMk id="2" creationId="{00000000-0000-0000-0000-000000000000}"/>
          </ac:spMkLst>
        </pc:spChg>
        <pc:spChg chg="mod">
          <ac:chgData name="Dewey, Tamara" userId="S::tdewey@murrieta.k12.ca.us::709db47c-4007-4c96-a9a0-a11d047443e9" providerId="AD" clId="Web-{05DE883F-322A-D0D4-8C0C-9AEC293CA167}" dt="2021-09-21T18:35:18.381" v="18" actId="20577"/>
          <ac:spMkLst>
            <pc:docMk/>
            <pc:sldMk cId="109857222" sldId="299"/>
            <ac:spMk id="3" creationId="{00000000-0000-0000-0000-000000000000}"/>
          </ac:spMkLst>
        </pc:spChg>
      </pc:sldChg>
      <pc:sldChg chg="addSp delSp modSp new mod setBg">
        <pc:chgData name="Dewey, Tamara" userId="S::tdewey@murrieta.k12.ca.us::709db47c-4007-4c96-a9a0-a11d047443e9" providerId="AD" clId="Web-{05DE883F-322A-D0D4-8C0C-9AEC293CA167}" dt="2021-09-21T18:38:22.284" v="77" actId="20577"/>
        <pc:sldMkLst>
          <pc:docMk/>
          <pc:sldMk cId="2090434737" sldId="309"/>
        </pc:sldMkLst>
        <pc:spChg chg="mod">
          <ac:chgData name="Dewey, Tamara" userId="S::tdewey@murrieta.k12.ca.us::709db47c-4007-4c96-a9a0-a11d047443e9" providerId="AD" clId="Web-{05DE883F-322A-D0D4-8C0C-9AEC293CA167}" dt="2021-09-21T18:37:15.030" v="32"/>
          <ac:spMkLst>
            <pc:docMk/>
            <pc:sldMk cId="2090434737" sldId="309"/>
            <ac:spMk id="2" creationId="{268BE2E2-C1F6-4428-B2F3-CF764EA870AE}"/>
          </ac:spMkLst>
        </pc:spChg>
        <pc:spChg chg="del">
          <ac:chgData name="Dewey, Tamara" userId="S::tdewey@murrieta.k12.ca.us::709db47c-4007-4c96-a9a0-a11d047443e9" providerId="AD" clId="Web-{05DE883F-322A-D0D4-8C0C-9AEC293CA167}" dt="2021-09-21T18:34:51.161" v="1"/>
          <ac:spMkLst>
            <pc:docMk/>
            <pc:sldMk cId="2090434737" sldId="309"/>
            <ac:spMk id="3" creationId="{FFE28613-F288-423A-9300-5B78017843C1}"/>
          </ac:spMkLst>
        </pc:spChg>
        <pc:spChg chg="add mod">
          <ac:chgData name="Dewey, Tamara" userId="S::tdewey@murrieta.k12.ca.us::709db47c-4007-4c96-a9a0-a11d047443e9" providerId="AD" clId="Web-{05DE883F-322A-D0D4-8C0C-9AEC293CA167}" dt="2021-09-21T18:38:22.284" v="77" actId="20577"/>
          <ac:spMkLst>
            <pc:docMk/>
            <pc:sldMk cId="2090434737" sldId="309"/>
            <ac:spMk id="9" creationId="{F5CEAC39-46B8-4DDC-BAB2-E43ED93CD71E}"/>
          </ac:spMkLst>
        </pc:spChg>
        <pc:spChg chg="add">
          <ac:chgData name="Dewey, Tamara" userId="S::tdewey@murrieta.k12.ca.us::709db47c-4007-4c96-a9a0-a11d047443e9" providerId="AD" clId="Web-{05DE883F-322A-D0D4-8C0C-9AEC293CA167}" dt="2021-09-21T18:37:15.030" v="32"/>
          <ac:spMkLst>
            <pc:docMk/>
            <pc:sldMk cId="2090434737" sldId="309"/>
            <ac:spMk id="12" creationId="{4A2AAA7B-DD5A-486B-B28F-F19588315309}"/>
          </ac:spMkLst>
        </pc:spChg>
        <pc:grpChg chg="add">
          <ac:chgData name="Dewey, Tamara" userId="S::tdewey@murrieta.k12.ca.us::709db47c-4007-4c96-a9a0-a11d047443e9" providerId="AD" clId="Web-{05DE883F-322A-D0D4-8C0C-9AEC293CA167}" dt="2021-09-21T18:37:15.030" v="32"/>
          <ac:grpSpMkLst>
            <pc:docMk/>
            <pc:sldMk cId="2090434737" sldId="309"/>
            <ac:grpSpMk id="14" creationId="{3DB99B21-A649-42D2-BB86-486C2E73A089}"/>
          </ac:grpSpMkLst>
        </pc:grpChg>
        <pc:picChg chg="add mod ord">
          <ac:chgData name="Dewey, Tamara" userId="S::tdewey@murrieta.k12.ca.us::709db47c-4007-4c96-a9a0-a11d047443e9" providerId="AD" clId="Web-{05DE883F-322A-D0D4-8C0C-9AEC293CA167}" dt="2021-09-21T18:37:15.030" v="32"/>
          <ac:picMkLst>
            <pc:docMk/>
            <pc:sldMk cId="2090434737" sldId="309"/>
            <ac:picMk id="4" creationId="{3CF54508-C956-470C-BB46-0D31B097A248}"/>
          </ac:picMkLst>
        </pc:picChg>
        <pc:picChg chg="add mod modCrop">
          <ac:chgData name="Dewey, Tamara" userId="S::tdewey@murrieta.k12.ca.us::709db47c-4007-4c96-a9a0-a11d047443e9" providerId="AD" clId="Web-{05DE883F-322A-D0D4-8C0C-9AEC293CA167}" dt="2021-09-21T18:37:15.030" v="32"/>
          <ac:picMkLst>
            <pc:docMk/>
            <pc:sldMk cId="2090434737" sldId="309"/>
            <ac:picMk id="5" creationId="{8569384C-0183-4F10-887B-B839A5536EBE}"/>
          </ac:picMkLst>
        </pc:picChg>
        <pc:cxnChg chg="add">
          <ac:chgData name="Dewey, Tamara" userId="S::tdewey@murrieta.k12.ca.us::709db47c-4007-4c96-a9a0-a11d047443e9" providerId="AD" clId="Web-{05DE883F-322A-D0D4-8C0C-9AEC293CA167}" dt="2021-09-21T18:37:15.030" v="32"/>
          <ac:cxnSpMkLst>
            <pc:docMk/>
            <pc:sldMk cId="2090434737" sldId="309"/>
            <ac:cxnSpMk id="20" creationId="{496D98D9-A8AD-432E-BD4E-FF80012442F0}"/>
          </ac:cxnSpMkLst>
        </pc:cxnChg>
      </pc:sldChg>
      <pc:sldChg chg="addSp modSp new">
        <pc:chgData name="Dewey, Tamara" userId="S::tdewey@murrieta.k12.ca.us::709db47c-4007-4c96-a9a0-a11d047443e9" providerId="AD" clId="Web-{05DE883F-322A-D0D4-8C0C-9AEC293CA167}" dt="2021-09-21T19:24:37.429" v="248" actId="1076"/>
        <pc:sldMkLst>
          <pc:docMk/>
          <pc:sldMk cId="257026717" sldId="310"/>
        </pc:sldMkLst>
        <pc:spChg chg="mod">
          <ac:chgData name="Dewey, Tamara" userId="S::tdewey@murrieta.k12.ca.us::709db47c-4007-4c96-a9a0-a11d047443e9" providerId="AD" clId="Web-{05DE883F-322A-D0D4-8C0C-9AEC293CA167}" dt="2021-09-21T19:13:32.689" v="91" actId="20577"/>
          <ac:spMkLst>
            <pc:docMk/>
            <pc:sldMk cId="257026717" sldId="310"/>
            <ac:spMk id="2" creationId="{D5B9F152-D956-4D2A-8ED7-AD8F1C2206B2}"/>
          </ac:spMkLst>
        </pc:spChg>
        <pc:spChg chg="mod">
          <ac:chgData name="Dewey, Tamara" userId="S::tdewey@murrieta.k12.ca.us::709db47c-4007-4c96-a9a0-a11d047443e9" providerId="AD" clId="Web-{05DE883F-322A-D0D4-8C0C-9AEC293CA167}" dt="2021-09-21T19:24:27.492" v="247" actId="1076"/>
          <ac:spMkLst>
            <pc:docMk/>
            <pc:sldMk cId="257026717" sldId="310"/>
            <ac:spMk id="3" creationId="{EBFEEA0D-D898-43A0-996C-E198D91DB7D6}"/>
          </ac:spMkLst>
        </pc:spChg>
        <pc:spChg chg="add mod">
          <ac:chgData name="Dewey, Tamara" userId="S::tdewey@murrieta.k12.ca.us::709db47c-4007-4c96-a9a0-a11d047443e9" providerId="AD" clId="Web-{05DE883F-322A-D0D4-8C0C-9AEC293CA167}" dt="2021-09-21T19:24:13.773" v="244" actId="1076"/>
          <ac:spMkLst>
            <pc:docMk/>
            <pc:sldMk cId="257026717" sldId="310"/>
            <ac:spMk id="4" creationId="{E0E38A7A-B377-4641-BA57-22D436A7E0AB}"/>
          </ac:spMkLst>
        </pc:spChg>
        <pc:spChg chg="add mod">
          <ac:chgData name="Dewey, Tamara" userId="S::tdewey@murrieta.k12.ca.us::709db47c-4007-4c96-a9a0-a11d047443e9" providerId="AD" clId="Web-{05DE883F-322A-D0D4-8C0C-9AEC293CA167}" dt="2021-09-21T19:24:16.101" v="245" actId="1076"/>
          <ac:spMkLst>
            <pc:docMk/>
            <pc:sldMk cId="257026717" sldId="310"/>
            <ac:spMk id="5" creationId="{4A565346-F2A1-4A82-B7FE-65009E5ADA3E}"/>
          </ac:spMkLst>
        </pc:spChg>
        <pc:spChg chg="add mod">
          <ac:chgData name="Dewey, Tamara" userId="S::tdewey@murrieta.k12.ca.us::709db47c-4007-4c96-a9a0-a11d047443e9" providerId="AD" clId="Web-{05DE883F-322A-D0D4-8C0C-9AEC293CA167}" dt="2021-09-21T19:24:21.632" v="246" actId="1076"/>
          <ac:spMkLst>
            <pc:docMk/>
            <pc:sldMk cId="257026717" sldId="310"/>
            <ac:spMk id="6" creationId="{7D9A7BE1-B5FD-4222-AB50-4191B97B58C3}"/>
          </ac:spMkLst>
        </pc:spChg>
        <pc:spChg chg="add mod">
          <ac:chgData name="Dewey, Tamara" userId="S::tdewey@murrieta.k12.ca.us::709db47c-4007-4c96-a9a0-a11d047443e9" providerId="AD" clId="Web-{05DE883F-322A-D0D4-8C0C-9AEC293CA167}" dt="2021-09-21T19:24:37.429" v="248" actId="1076"/>
          <ac:spMkLst>
            <pc:docMk/>
            <pc:sldMk cId="257026717" sldId="310"/>
            <ac:spMk id="7" creationId="{6D455DDA-3746-4970-BB80-4B1EA50241E7}"/>
          </ac:spMkLst>
        </pc:spChg>
      </pc:sldChg>
    </pc:docChg>
  </pc:docChgLst>
  <pc:docChgLst>
    <pc:chgData name="Buschhausen, Jill" userId="c6601706-b127-4518-92ce-751d96fdc927" providerId="ADAL" clId="{5442561E-70DD-4C28-B779-525F06FC7F38}"/>
    <pc:docChg chg="addSld delSld modSld sldOrd addMainMaster">
      <pc:chgData name="Buschhausen, Jill" userId="c6601706-b127-4518-92ce-751d96fdc927" providerId="ADAL" clId="{5442561E-70DD-4C28-B779-525F06FC7F38}" dt="2021-09-15T22:48:22.574" v="107" actId="20577"/>
      <pc:docMkLst>
        <pc:docMk/>
      </pc:docMkLst>
      <pc:sldChg chg="modSp new mod ord">
        <pc:chgData name="Buschhausen, Jill" userId="c6601706-b127-4518-92ce-751d96fdc927" providerId="ADAL" clId="{5442561E-70DD-4C28-B779-525F06FC7F38}" dt="2021-09-13T16:48:33.221" v="86" actId="20577"/>
        <pc:sldMkLst>
          <pc:docMk/>
          <pc:sldMk cId="2662080282" sldId="291"/>
        </pc:sldMkLst>
        <pc:spChg chg="mod">
          <ac:chgData name="Buschhausen, Jill" userId="c6601706-b127-4518-92ce-751d96fdc927" providerId="ADAL" clId="{5442561E-70DD-4C28-B779-525F06FC7F38}" dt="2021-09-13T16:48:33.221" v="86" actId="20577"/>
          <ac:spMkLst>
            <pc:docMk/>
            <pc:sldMk cId="2662080282" sldId="291"/>
            <ac:spMk id="2" creationId="{89DBD1C2-81CF-4EFC-A495-9E905792BDD9}"/>
          </ac:spMkLst>
        </pc:spChg>
        <pc:spChg chg="mod">
          <ac:chgData name="Buschhausen, Jill" userId="c6601706-b127-4518-92ce-751d96fdc927" providerId="ADAL" clId="{5442561E-70DD-4C28-B779-525F06FC7F38}" dt="2021-09-13T16:47:27.406" v="6" actId="113"/>
          <ac:spMkLst>
            <pc:docMk/>
            <pc:sldMk cId="2662080282" sldId="291"/>
            <ac:spMk id="4" creationId="{630D7A5F-ABC0-49A0-B135-A5B1FA3BB7AE}"/>
          </ac:spMkLst>
        </pc:spChg>
      </pc:sldChg>
      <pc:sldChg chg="del">
        <pc:chgData name="Buschhausen, Jill" userId="c6601706-b127-4518-92ce-751d96fdc927" providerId="ADAL" clId="{5442561E-70DD-4C28-B779-525F06FC7F38}" dt="2021-09-15T22:47:50.281" v="101" actId="2696"/>
        <pc:sldMkLst>
          <pc:docMk/>
          <pc:sldMk cId="4078853155" sldId="298"/>
        </pc:sldMkLst>
      </pc:sldChg>
      <pc:sldChg chg="add">
        <pc:chgData name="Buschhausen, Jill" userId="c6601706-b127-4518-92ce-751d96fdc927" providerId="ADAL" clId="{5442561E-70DD-4C28-B779-525F06FC7F38}" dt="2021-09-15T22:46:25.774" v="88"/>
        <pc:sldMkLst>
          <pc:docMk/>
          <pc:sldMk cId="109857222" sldId="299"/>
        </pc:sldMkLst>
      </pc:sldChg>
      <pc:sldChg chg="add">
        <pc:chgData name="Buschhausen, Jill" userId="c6601706-b127-4518-92ce-751d96fdc927" providerId="ADAL" clId="{5442561E-70DD-4C28-B779-525F06FC7F38}" dt="2021-09-15T22:46:56.695" v="90"/>
        <pc:sldMkLst>
          <pc:docMk/>
          <pc:sldMk cId="1838912138" sldId="300"/>
        </pc:sldMkLst>
      </pc:sldChg>
      <pc:sldChg chg="add">
        <pc:chgData name="Buschhausen, Jill" userId="c6601706-b127-4518-92ce-751d96fdc927" providerId="ADAL" clId="{5442561E-70DD-4C28-B779-525F06FC7F38}" dt="2021-09-15T22:47:00.071" v="92"/>
        <pc:sldMkLst>
          <pc:docMk/>
          <pc:sldMk cId="3870975801" sldId="301"/>
        </pc:sldMkLst>
      </pc:sldChg>
      <pc:sldChg chg="add">
        <pc:chgData name="Buschhausen, Jill" userId="c6601706-b127-4518-92ce-751d96fdc927" providerId="ADAL" clId="{5442561E-70DD-4C28-B779-525F06FC7F38}" dt="2021-09-15T22:47:01.062" v="94"/>
        <pc:sldMkLst>
          <pc:docMk/>
          <pc:sldMk cId="3921400745" sldId="302"/>
        </pc:sldMkLst>
      </pc:sldChg>
      <pc:sldChg chg="add">
        <pc:chgData name="Buschhausen, Jill" userId="c6601706-b127-4518-92ce-751d96fdc927" providerId="ADAL" clId="{5442561E-70DD-4C28-B779-525F06FC7F38}" dt="2021-09-15T22:47:07.315" v="96"/>
        <pc:sldMkLst>
          <pc:docMk/>
          <pc:sldMk cId="3456607619" sldId="303"/>
        </pc:sldMkLst>
      </pc:sldChg>
      <pc:sldChg chg="add">
        <pc:chgData name="Buschhausen, Jill" userId="c6601706-b127-4518-92ce-751d96fdc927" providerId="ADAL" clId="{5442561E-70DD-4C28-B779-525F06FC7F38}" dt="2021-09-15T22:47:09.689" v="98"/>
        <pc:sldMkLst>
          <pc:docMk/>
          <pc:sldMk cId="1500665754" sldId="304"/>
        </pc:sldMkLst>
      </pc:sldChg>
      <pc:sldChg chg="add">
        <pc:chgData name="Buschhausen, Jill" userId="c6601706-b127-4518-92ce-751d96fdc927" providerId="ADAL" clId="{5442561E-70DD-4C28-B779-525F06FC7F38}" dt="2021-09-15T22:47:11.208" v="100"/>
        <pc:sldMkLst>
          <pc:docMk/>
          <pc:sldMk cId="419176856" sldId="305"/>
        </pc:sldMkLst>
      </pc:sldChg>
      <pc:sldChg chg="modSp new mod ord">
        <pc:chgData name="Buschhausen, Jill" userId="c6601706-b127-4518-92ce-751d96fdc927" providerId="ADAL" clId="{5442561E-70DD-4C28-B779-525F06FC7F38}" dt="2021-09-15T22:48:22.574" v="107" actId="20577"/>
        <pc:sldMkLst>
          <pc:docMk/>
          <pc:sldMk cId="1933689513" sldId="306"/>
        </pc:sldMkLst>
        <pc:spChg chg="mod">
          <ac:chgData name="Buschhausen, Jill" userId="c6601706-b127-4518-92ce-751d96fdc927" providerId="ADAL" clId="{5442561E-70DD-4C28-B779-525F06FC7F38}" dt="2021-09-15T22:48:22.574" v="107" actId="20577"/>
          <ac:spMkLst>
            <pc:docMk/>
            <pc:sldMk cId="1933689513" sldId="306"/>
            <ac:spMk id="2" creationId="{62C5FB4F-46B7-4675-8B41-DA4EFE23EAF2}"/>
          </ac:spMkLst>
        </pc:spChg>
      </pc:sldChg>
      <pc:sldMasterChg chg="add addSldLayout">
        <pc:chgData name="Buschhausen, Jill" userId="c6601706-b127-4518-92ce-751d96fdc927" providerId="ADAL" clId="{5442561E-70DD-4C28-B779-525F06FC7F38}" dt="2021-09-15T22:47:07.315" v="95" actId="27028"/>
        <pc:sldMasterMkLst>
          <pc:docMk/>
          <pc:sldMasterMk cId="2460954070" sldId="2147483660"/>
        </pc:sldMasterMkLst>
        <pc:sldLayoutChg chg="add">
          <pc:chgData name="Buschhausen, Jill" userId="c6601706-b127-4518-92ce-751d96fdc927" providerId="ADAL" clId="{5442561E-70DD-4C28-B779-525F06FC7F38}" dt="2021-09-15T22:46:25.773" v="87" actId="27028"/>
          <pc:sldLayoutMkLst>
            <pc:docMk/>
            <pc:sldMasterMk cId="2460954070" sldId="2147483660"/>
            <pc:sldLayoutMk cId="2385387890" sldId="2147483661"/>
          </pc:sldLayoutMkLst>
        </pc:sldLayoutChg>
        <pc:sldLayoutChg chg="add">
          <pc:chgData name="Buschhausen, Jill" userId="c6601706-b127-4518-92ce-751d96fdc927" providerId="ADAL" clId="{5442561E-70DD-4C28-B779-525F06FC7F38}" dt="2021-09-15T22:46:56.695" v="89" actId="27028"/>
          <pc:sldLayoutMkLst>
            <pc:docMk/>
            <pc:sldMasterMk cId="2460954070" sldId="2147483660"/>
            <pc:sldLayoutMk cId="949138452" sldId="2147483662"/>
          </pc:sldLayoutMkLst>
        </pc:sldLayoutChg>
        <pc:sldLayoutChg chg="add">
          <pc:chgData name="Buschhausen, Jill" userId="c6601706-b127-4518-92ce-751d96fdc927" providerId="ADAL" clId="{5442561E-70DD-4C28-B779-525F06FC7F38}" dt="2021-09-15T22:47:07.315" v="95" actId="27028"/>
          <pc:sldLayoutMkLst>
            <pc:docMk/>
            <pc:sldMasterMk cId="2460954070" sldId="2147483660"/>
            <pc:sldLayoutMk cId="3146388984" sldId="21474836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55D44D1-A115-4D05-AA50-7B88D6F01E06}" type="datetimeFigureOut">
              <a:rPr lang="en-US" smtClean="0"/>
              <a:t>9/22/2021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C929B430-0A1F-47A3-A363-50F1EF65C6AF}" type="slidenum">
              <a:rPr lang="en-US" smtClean="0"/>
              <a:t>‹#›</a:t>
            </a:fld>
            <a:endParaRPr lang="en-US"/>
          </a:p>
        </p:txBody>
      </p:sp>
    </p:spTree>
    <p:extLst>
      <p:ext uri="{BB962C8B-B14F-4D97-AF65-F5344CB8AC3E}">
        <p14:creationId xmlns:p14="http://schemas.microsoft.com/office/powerpoint/2010/main" val="237492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Languages included are:</a:t>
            </a:r>
          </a:p>
          <a:p>
            <a:r>
              <a:rPr lang="en-US">
                <a:cs typeface="Calibri"/>
              </a:rPr>
              <a:t>Spanish</a:t>
            </a:r>
          </a:p>
          <a:p>
            <a:r>
              <a:rPr lang="en-US">
                <a:cs typeface="Calibri"/>
              </a:rPr>
              <a:t>Chinese (Simplified)</a:t>
            </a:r>
          </a:p>
          <a:p>
            <a:r>
              <a:rPr lang="en-US">
                <a:cs typeface="Calibri"/>
              </a:rPr>
              <a:t>Filipino</a:t>
            </a:r>
          </a:p>
          <a:p>
            <a:r>
              <a:rPr lang="en-US">
                <a:cs typeface="Calibri"/>
              </a:rPr>
              <a:t>Vietnamese</a:t>
            </a:r>
          </a:p>
          <a:p>
            <a:r>
              <a:rPr lang="en-US">
                <a:cs typeface="Calibri"/>
              </a:rPr>
              <a:t>Arabic</a:t>
            </a:r>
          </a:p>
          <a:p>
            <a:endParaRPr lang="en-US">
              <a:cs typeface="Calibri"/>
            </a:endParaRPr>
          </a:p>
        </p:txBody>
      </p:sp>
      <p:sp>
        <p:nvSpPr>
          <p:cNvPr id="4" name="Slide Number Placeholder 3"/>
          <p:cNvSpPr>
            <a:spLocks noGrp="1"/>
          </p:cNvSpPr>
          <p:nvPr>
            <p:ph type="sldNum" sz="quarter" idx="5"/>
          </p:nvPr>
        </p:nvSpPr>
        <p:spPr/>
        <p:txBody>
          <a:bodyPr/>
          <a:lstStyle/>
          <a:p>
            <a:fld id="{5E0A8FB1-0863-4908-8AB0-DCB1AD3DE6EB}" type="slidenum">
              <a:rPr lang="en-US"/>
              <a:t>1</a:t>
            </a:fld>
            <a:endParaRPr lang="en-US"/>
          </a:p>
        </p:txBody>
      </p:sp>
    </p:spTree>
    <p:extLst>
      <p:ext uri="{BB962C8B-B14F-4D97-AF65-F5344CB8AC3E}">
        <p14:creationId xmlns:p14="http://schemas.microsoft.com/office/powerpoint/2010/main" val="3940532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the ppt ends, the translation services will end and the survey will pop up.  We will stay in zoom to support you!</a:t>
            </a:r>
            <a:endParaRPr lang="en-US"/>
          </a:p>
        </p:txBody>
      </p:sp>
      <p:sp>
        <p:nvSpPr>
          <p:cNvPr id="4" name="Slide Number Placeholder 3"/>
          <p:cNvSpPr>
            <a:spLocks noGrp="1"/>
          </p:cNvSpPr>
          <p:nvPr>
            <p:ph type="sldNum" sz="quarter" idx="5"/>
          </p:nvPr>
        </p:nvSpPr>
        <p:spPr/>
        <p:txBody>
          <a:bodyPr/>
          <a:lstStyle/>
          <a:p>
            <a:fld id="{C929B430-0A1F-47A3-A363-50F1EF65C6AF}" type="slidenum">
              <a:rPr lang="en-US" smtClean="0"/>
              <a:t>20</a:t>
            </a:fld>
            <a:endParaRPr lang="en-US"/>
          </a:p>
        </p:txBody>
      </p:sp>
    </p:spTree>
    <p:extLst>
      <p:ext uri="{BB962C8B-B14F-4D97-AF65-F5344CB8AC3E}">
        <p14:creationId xmlns:p14="http://schemas.microsoft.com/office/powerpoint/2010/main" val="4290732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 the end of the presentation the suers will get two brief surveys. This is to let them know what each question is saying.</a:t>
            </a:r>
          </a:p>
          <a:p>
            <a:endParaRPr lang="en-US">
              <a:cs typeface="Calibri"/>
            </a:endParaRPr>
          </a:p>
          <a:p>
            <a:r>
              <a:rPr lang="en-US">
                <a:cs typeface="Calibri"/>
              </a:rPr>
              <a:t>How was the presentation</a:t>
            </a:r>
          </a:p>
        </p:txBody>
      </p:sp>
      <p:sp>
        <p:nvSpPr>
          <p:cNvPr id="4" name="Slide Number Placeholder 3"/>
          <p:cNvSpPr>
            <a:spLocks noGrp="1"/>
          </p:cNvSpPr>
          <p:nvPr>
            <p:ph type="sldNum" sz="quarter" idx="5"/>
          </p:nvPr>
        </p:nvSpPr>
        <p:spPr/>
        <p:txBody>
          <a:bodyPr/>
          <a:lstStyle/>
          <a:p>
            <a:fld id="{5E0A8FB1-0863-4908-8AB0-DCB1AD3DE6EB}" type="slidenum">
              <a:rPr lang="en-US"/>
              <a:t>21</a:t>
            </a:fld>
            <a:endParaRPr lang="en-US"/>
          </a:p>
        </p:txBody>
      </p:sp>
    </p:spTree>
    <p:extLst>
      <p:ext uri="{BB962C8B-B14F-4D97-AF65-F5344CB8AC3E}">
        <p14:creationId xmlns:p14="http://schemas.microsoft.com/office/powerpoint/2010/main" val="333721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Scott Palmer has monthly meetings with Microsoft reps so we welcome all feedback on app and how it is working for staff, students and parents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29B430-0A1F-47A3-A363-50F1EF65C6AF}" type="slidenum">
              <a:rPr lang="en-US" smtClean="0"/>
              <a:t>24</a:t>
            </a:fld>
            <a:endParaRPr lang="en-US"/>
          </a:p>
        </p:txBody>
      </p:sp>
    </p:spTree>
    <p:extLst>
      <p:ext uri="{BB962C8B-B14F-4D97-AF65-F5344CB8AC3E}">
        <p14:creationId xmlns:p14="http://schemas.microsoft.com/office/powerpoint/2010/main" val="1939053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E0A8FB1-0863-4908-8AB0-DCB1AD3DE6EB}" type="slidenum">
              <a:rPr lang="en-US"/>
              <a:t>2</a:t>
            </a:fld>
            <a:endParaRPr lang="en-US"/>
          </a:p>
        </p:txBody>
      </p:sp>
    </p:spTree>
    <p:extLst>
      <p:ext uri="{BB962C8B-B14F-4D97-AF65-F5344CB8AC3E}">
        <p14:creationId xmlns:p14="http://schemas.microsoft.com/office/powerpoint/2010/main" val="2522093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Coose  your preferred language from the list</a:t>
            </a:r>
          </a:p>
        </p:txBody>
      </p:sp>
      <p:sp>
        <p:nvSpPr>
          <p:cNvPr id="4" name="Slide Number Placeholder 3"/>
          <p:cNvSpPr>
            <a:spLocks noGrp="1"/>
          </p:cNvSpPr>
          <p:nvPr>
            <p:ph type="sldNum" sz="quarter" idx="5"/>
          </p:nvPr>
        </p:nvSpPr>
        <p:spPr/>
        <p:txBody>
          <a:bodyPr/>
          <a:lstStyle/>
          <a:p>
            <a:fld id="{5E0A8FB1-0863-4908-8AB0-DCB1AD3DE6EB}" type="slidenum">
              <a:rPr lang="en-US"/>
              <a:t>3</a:t>
            </a:fld>
            <a:endParaRPr lang="en-US"/>
          </a:p>
        </p:txBody>
      </p:sp>
    </p:spTree>
    <p:extLst>
      <p:ext uri="{BB962C8B-B14F-4D97-AF65-F5344CB8AC3E}">
        <p14:creationId xmlns:p14="http://schemas.microsoft.com/office/powerpoint/2010/main" val="390481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language you chose will show in the bottom left corner. Everything that is said will be translated automatically on your device.</a:t>
            </a:r>
          </a:p>
        </p:txBody>
      </p:sp>
      <p:sp>
        <p:nvSpPr>
          <p:cNvPr id="4" name="Slide Number Placeholder 3"/>
          <p:cNvSpPr>
            <a:spLocks noGrp="1"/>
          </p:cNvSpPr>
          <p:nvPr>
            <p:ph type="sldNum" sz="quarter" idx="5"/>
          </p:nvPr>
        </p:nvSpPr>
        <p:spPr/>
        <p:txBody>
          <a:bodyPr/>
          <a:lstStyle/>
          <a:p>
            <a:fld id="{5E0A8FB1-0863-4908-8AB0-DCB1AD3DE6EB}" type="slidenum">
              <a:rPr lang="en-US"/>
              <a:t>4</a:t>
            </a:fld>
            <a:endParaRPr lang="en-US"/>
          </a:p>
        </p:txBody>
      </p:sp>
    </p:spTree>
    <p:extLst>
      <p:ext uri="{BB962C8B-B14F-4D97-AF65-F5344CB8AC3E}">
        <p14:creationId xmlns:p14="http://schemas.microsoft.com/office/powerpoint/2010/main" val="1580288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a:t>
            </a:r>
          </a:p>
        </p:txBody>
      </p:sp>
      <p:sp>
        <p:nvSpPr>
          <p:cNvPr id="4" name="Slide Number Placeholder 3"/>
          <p:cNvSpPr>
            <a:spLocks noGrp="1"/>
          </p:cNvSpPr>
          <p:nvPr>
            <p:ph type="sldNum" sz="quarter" idx="5"/>
          </p:nvPr>
        </p:nvSpPr>
        <p:spPr/>
        <p:txBody>
          <a:bodyPr/>
          <a:lstStyle/>
          <a:p>
            <a:fld id="{C929B430-0A1F-47A3-A363-50F1EF65C6AF}" type="slidenum">
              <a:rPr lang="en-US" smtClean="0"/>
              <a:t>6</a:t>
            </a:fld>
            <a:endParaRPr lang="en-US"/>
          </a:p>
        </p:txBody>
      </p:sp>
    </p:spTree>
    <p:extLst>
      <p:ext uri="{BB962C8B-B14F-4D97-AF65-F5344CB8AC3E}">
        <p14:creationId xmlns:p14="http://schemas.microsoft.com/office/powerpoint/2010/main" val="2728659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a:t>
            </a:r>
          </a:p>
        </p:txBody>
      </p:sp>
      <p:sp>
        <p:nvSpPr>
          <p:cNvPr id="4" name="Slide Number Placeholder 3"/>
          <p:cNvSpPr>
            <a:spLocks noGrp="1"/>
          </p:cNvSpPr>
          <p:nvPr>
            <p:ph type="sldNum" sz="quarter" idx="5"/>
          </p:nvPr>
        </p:nvSpPr>
        <p:spPr/>
        <p:txBody>
          <a:bodyPr/>
          <a:lstStyle/>
          <a:p>
            <a:fld id="{C929B430-0A1F-47A3-A363-50F1EF65C6AF}" type="slidenum">
              <a:rPr lang="en-US" smtClean="0"/>
              <a:t>7</a:t>
            </a:fld>
            <a:endParaRPr lang="en-US"/>
          </a:p>
        </p:txBody>
      </p:sp>
    </p:spTree>
    <p:extLst>
      <p:ext uri="{BB962C8B-B14F-4D97-AF65-F5344CB8AC3E}">
        <p14:creationId xmlns:p14="http://schemas.microsoft.com/office/powerpoint/2010/main" val="3653406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a:t>
            </a:r>
          </a:p>
        </p:txBody>
      </p:sp>
      <p:sp>
        <p:nvSpPr>
          <p:cNvPr id="4" name="Slide Number Placeholder 3"/>
          <p:cNvSpPr>
            <a:spLocks noGrp="1"/>
          </p:cNvSpPr>
          <p:nvPr>
            <p:ph type="sldNum" sz="quarter" idx="5"/>
          </p:nvPr>
        </p:nvSpPr>
        <p:spPr/>
        <p:txBody>
          <a:bodyPr/>
          <a:lstStyle/>
          <a:p>
            <a:fld id="{C929B430-0A1F-47A3-A363-50F1EF65C6AF}" type="slidenum">
              <a:rPr lang="en-US" smtClean="0"/>
              <a:t>8</a:t>
            </a:fld>
            <a:endParaRPr lang="en-US"/>
          </a:p>
        </p:txBody>
      </p:sp>
    </p:spTree>
    <p:extLst>
      <p:ext uri="{BB962C8B-B14F-4D97-AF65-F5344CB8AC3E}">
        <p14:creationId xmlns:p14="http://schemas.microsoft.com/office/powerpoint/2010/main" val="1960542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Faythe</a:t>
            </a:r>
          </a:p>
        </p:txBody>
      </p:sp>
      <p:sp>
        <p:nvSpPr>
          <p:cNvPr id="4" name="Slide Number Placeholder 3"/>
          <p:cNvSpPr>
            <a:spLocks noGrp="1"/>
          </p:cNvSpPr>
          <p:nvPr>
            <p:ph type="sldNum" sz="quarter" idx="5"/>
          </p:nvPr>
        </p:nvSpPr>
        <p:spPr/>
        <p:txBody>
          <a:bodyPr/>
          <a:lstStyle/>
          <a:p>
            <a:fld id="{C929B430-0A1F-47A3-A363-50F1EF65C6AF}" type="slidenum">
              <a:rPr lang="en-US" smtClean="0"/>
              <a:t>9</a:t>
            </a:fld>
            <a:endParaRPr lang="en-US"/>
          </a:p>
        </p:txBody>
      </p:sp>
    </p:spTree>
    <p:extLst>
      <p:ext uri="{BB962C8B-B14F-4D97-AF65-F5344CB8AC3E}">
        <p14:creationId xmlns:p14="http://schemas.microsoft.com/office/powerpoint/2010/main" val="2252114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Use my phone – click on the link, (at the same time click the link on the slide), turn up the volume, set it by my camera.  This way the video will be translated as parents are watching the video on their screen.</a:t>
            </a:r>
          </a:p>
        </p:txBody>
      </p:sp>
      <p:sp>
        <p:nvSpPr>
          <p:cNvPr id="4" name="Slide Number Placeholder 3"/>
          <p:cNvSpPr>
            <a:spLocks noGrp="1"/>
          </p:cNvSpPr>
          <p:nvPr>
            <p:ph type="sldNum" sz="quarter" idx="5"/>
          </p:nvPr>
        </p:nvSpPr>
        <p:spPr/>
        <p:txBody>
          <a:bodyPr/>
          <a:lstStyle/>
          <a:p>
            <a:fld id="{C929B430-0A1F-47A3-A363-50F1EF65C6AF}" type="slidenum">
              <a:rPr lang="en-US" smtClean="0"/>
              <a:t>15</a:t>
            </a:fld>
            <a:endParaRPr lang="en-US"/>
          </a:p>
        </p:txBody>
      </p:sp>
    </p:spTree>
    <p:extLst>
      <p:ext uri="{BB962C8B-B14F-4D97-AF65-F5344CB8AC3E}">
        <p14:creationId xmlns:p14="http://schemas.microsoft.com/office/powerpoint/2010/main" val="3990874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EE401711-02DC-4F5A-B0A4-D7A4CFB82638}" type="datetimeFigureOut">
              <a:rPr lang="en-US" smtClean="0"/>
              <a:t>9/22/2021</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8680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3336BD-BA89-4B92-9DBC-679F61142570}"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827603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48ED7C-D9A5-4EA8-B309-6E368BFA8F2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313062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48ED7C-D9A5-4EA8-B309-6E368BFA8F2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696020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48ED7C-D9A5-4EA8-B309-6E368BFA8F2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3415994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48ED7C-D9A5-4EA8-B309-6E368BFA8F2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045776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48ED7C-D9A5-4EA8-B309-6E368BFA8F2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349388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8ED7C-D9A5-4EA8-B309-6E368BFA8F2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223869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8ED7C-D9A5-4EA8-B309-6E368BFA8F2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676575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8ED7C-D9A5-4EA8-B309-6E368BFA8F2B}"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4805604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half" type="blank">
  <p:cSld name="BLANK">
    <p:spTree>
      <p:nvGrpSpPr>
        <p:cNvPr id="1" name="Shape 224"/>
        <p:cNvGrpSpPr/>
        <p:nvPr/>
      </p:nvGrpSpPr>
      <p:grpSpPr>
        <a:xfrm>
          <a:off x="0" y="0"/>
          <a:ext cx="0" cy="0"/>
          <a:chOff x="0" y="0"/>
          <a:chExt cx="0" cy="0"/>
        </a:xfrm>
      </p:grpSpPr>
      <p:sp>
        <p:nvSpPr>
          <p:cNvPr id="225" name="Google Shape;225;p10"/>
          <p:cNvSpPr/>
          <p:nvPr/>
        </p:nvSpPr>
        <p:spPr>
          <a:xfrm>
            <a:off x="11744000" y="2944372"/>
            <a:ext cx="448000" cy="9696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 name="Google Shape;226;p10"/>
          <p:cNvSpPr/>
          <p:nvPr/>
        </p:nvSpPr>
        <p:spPr>
          <a:xfrm>
            <a:off x="0" y="0"/>
            <a:ext cx="60888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 name="Google Shape;227;p10"/>
          <p:cNvSpPr txBox="1">
            <a:spLocks noGrp="1"/>
          </p:cNvSpPr>
          <p:nvPr>
            <p:ph type="sldNum" idx="12"/>
          </p:nvPr>
        </p:nvSpPr>
        <p:spPr>
          <a:xfrm>
            <a:off x="11744000" y="2944233"/>
            <a:ext cx="448000" cy="969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653B61-F054-442D-881D-6A81C2774BFE}"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7715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48ED7C-D9A5-4EA8-B309-6E368BFA8F2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20861498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48ED7C-D9A5-4EA8-B309-6E368BFA8F2B}" type="datetimeFigureOut">
              <a:rPr lang="en-US" smtClean="0"/>
              <a:t>9/22/2021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6155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EA528B-AADB-4276-9F0D-B13FCF86F309}" type="datetimeFigureOut">
              <a:rPr lang="en-US" smtClean="0"/>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5564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6497F-A1E4-4C0B-8811-954A59B26923}" type="datetimeFigureOut">
              <a:rPr lang="en-US" smtClean="0"/>
              <a:t>9/22/2021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61757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48ED7C-D9A5-4EA8-B309-6E368BFA8F2B}"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199217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0AAD9C-D29C-4D1E-A739-CC3C95B41085}"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63783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C48ED7C-D9A5-4EA8-B309-6E368BFA8F2B}" type="datetimeFigureOut">
              <a:rPr lang="en-US" smtClean="0"/>
              <a:t>9/22/2021</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400148489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7" r:id="rId1"/>
    <p:sldLayoutId id="2147483662"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782633"/>
            <a:ext cx="6851600" cy="114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1pPr>
            <a:lvl2pPr lvl="1">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2pPr>
            <a:lvl3pPr lvl="2">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3pPr>
            <a:lvl4pPr lvl="3">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4pPr>
            <a:lvl5pPr lvl="4">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5pPr>
            <a:lvl6pPr lvl="5">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6pPr>
            <a:lvl7pPr lvl="6">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7pPr>
            <a:lvl8pPr lvl="7">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8pPr>
            <a:lvl9pPr lvl="8">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9pPr>
          </a:lstStyle>
          <a:p>
            <a:endParaRPr/>
          </a:p>
        </p:txBody>
      </p:sp>
      <p:sp>
        <p:nvSpPr>
          <p:cNvPr id="7" name="Google Shape;7;p1"/>
          <p:cNvSpPr txBox="1">
            <a:spLocks noGrp="1"/>
          </p:cNvSpPr>
          <p:nvPr>
            <p:ph type="body" idx="1"/>
          </p:nvPr>
        </p:nvSpPr>
        <p:spPr>
          <a:xfrm>
            <a:off x="609600" y="2209800"/>
            <a:ext cx="6851600" cy="42412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1pPr>
            <a:lvl2pPr marL="914400" lvl="1" indent="-381000">
              <a:spcBef>
                <a:spcPts val="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2pPr>
            <a:lvl3pPr marL="1371600" lvl="2" indent="-381000">
              <a:spcBef>
                <a:spcPts val="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3pPr>
            <a:lvl4pPr marL="1828800" lvl="3"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4pPr>
            <a:lvl5pPr marL="2286000" lvl="4"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5pPr>
            <a:lvl6pPr marL="2743200" lvl="5"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6pPr>
            <a:lvl7pPr marL="3200400" lvl="6"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7pPr>
            <a:lvl8pPr marL="3657600" lvl="7"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8pPr>
            <a:lvl9pPr marL="4114800" lvl="8" indent="-38100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11744000" y="2944233"/>
            <a:ext cx="448000" cy="969600"/>
          </a:xfrm>
          <a:prstGeom prst="rect">
            <a:avLst/>
          </a:prstGeom>
          <a:noFill/>
          <a:ln>
            <a:noFill/>
          </a:ln>
        </p:spPr>
        <p:txBody>
          <a:bodyPr spcFirstLastPara="1" wrap="square" lIns="91425" tIns="91425" rIns="91425" bIns="91425" anchor="ctr" anchorCtr="0">
            <a:noAutofit/>
          </a:bodyPr>
          <a:lstStyle>
            <a:lvl1pPr lvl="0" algn="ctr">
              <a:buNone/>
              <a:defRPr sz="1300">
                <a:solidFill>
                  <a:schemeClr val="lt1"/>
                </a:solidFill>
                <a:latin typeface="Barlow"/>
                <a:ea typeface="Barlow"/>
                <a:cs typeface="Barlow"/>
                <a:sym typeface="Barlow"/>
              </a:defRPr>
            </a:lvl1pPr>
            <a:lvl2pPr lvl="1" algn="ctr">
              <a:buNone/>
              <a:defRPr sz="1300">
                <a:solidFill>
                  <a:schemeClr val="lt1"/>
                </a:solidFill>
                <a:latin typeface="Barlow"/>
                <a:ea typeface="Barlow"/>
                <a:cs typeface="Barlow"/>
                <a:sym typeface="Barlow"/>
              </a:defRPr>
            </a:lvl2pPr>
            <a:lvl3pPr lvl="2" algn="ctr">
              <a:buNone/>
              <a:defRPr sz="1300">
                <a:solidFill>
                  <a:schemeClr val="lt1"/>
                </a:solidFill>
                <a:latin typeface="Barlow"/>
                <a:ea typeface="Barlow"/>
                <a:cs typeface="Barlow"/>
                <a:sym typeface="Barlow"/>
              </a:defRPr>
            </a:lvl3pPr>
            <a:lvl4pPr lvl="3" algn="ctr">
              <a:buNone/>
              <a:defRPr sz="1300">
                <a:solidFill>
                  <a:schemeClr val="lt1"/>
                </a:solidFill>
                <a:latin typeface="Barlow"/>
                <a:ea typeface="Barlow"/>
                <a:cs typeface="Barlow"/>
                <a:sym typeface="Barlow"/>
              </a:defRPr>
            </a:lvl4pPr>
            <a:lvl5pPr lvl="4" algn="ctr">
              <a:buNone/>
              <a:defRPr sz="1300">
                <a:solidFill>
                  <a:schemeClr val="lt1"/>
                </a:solidFill>
                <a:latin typeface="Barlow"/>
                <a:ea typeface="Barlow"/>
                <a:cs typeface="Barlow"/>
                <a:sym typeface="Barlow"/>
              </a:defRPr>
            </a:lvl5pPr>
            <a:lvl6pPr lvl="5" algn="ctr">
              <a:buNone/>
              <a:defRPr sz="1300">
                <a:solidFill>
                  <a:schemeClr val="lt1"/>
                </a:solidFill>
                <a:latin typeface="Barlow"/>
                <a:ea typeface="Barlow"/>
                <a:cs typeface="Barlow"/>
                <a:sym typeface="Barlow"/>
              </a:defRPr>
            </a:lvl6pPr>
            <a:lvl7pPr lvl="6" algn="ctr">
              <a:buNone/>
              <a:defRPr sz="1300">
                <a:solidFill>
                  <a:schemeClr val="lt1"/>
                </a:solidFill>
                <a:latin typeface="Barlow"/>
                <a:ea typeface="Barlow"/>
                <a:cs typeface="Barlow"/>
                <a:sym typeface="Barlow"/>
              </a:defRPr>
            </a:lvl7pPr>
            <a:lvl8pPr lvl="7" algn="ctr">
              <a:buNone/>
              <a:defRPr sz="1300">
                <a:solidFill>
                  <a:schemeClr val="lt1"/>
                </a:solidFill>
                <a:latin typeface="Barlow"/>
                <a:ea typeface="Barlow"/>
                <a:cs typeface="Barlow"/>
                <a:sym typeface="Barlow"/>
              </a:defRPr>
            </a:lvl8pPr>
            <a:lvl9pPr lvl="8" algn="ctr">
              <a:buNone/>
              <a:defRPr sz="1300">
                <a:solidFill>
                  <a:schemeClr val="lt1"/>
                </a:solidFill>
                <a:latin typeface="Barlow"/>
                <a:ea typeface="Barlow"/>
                <a:cs typeface="Barlow"/>
                <a:sym typeface="Barlow"/>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6"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padlet.com/jschriver/hggighhrcatyanuw" TargetMode="Externa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prod.spotlight-education.com/frontend/portal/portal/ztRZR7de6Eju"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17.jpeg"/><Relationship Id="rId10" Type="http://schemas.openxmlformats.org/officeDocument/2006/relationships/image" Target="../media/image41.png"/><Relationship Id="rId4" Type="http://schemas.openxmlformats.org/officeDocument/2006/relationships/image" Target="../media/image4.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17.jpeg"/><Relationship Id="rId10" Type="http://schemas.openxmlformats.org/officeDocument/2006/relationships/image" Target="../media/image46.png"/><Relationship Id="rId4" Type="http://schemas.openxmlformats.org/officeDocument/2006/relationships/image" Target="../media/image4.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2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1.png"/><Relationship Id="rId18" Type="http://schemas.openxmlformats.org/officeDocument/2006/relationships/image" Target="../media/image66.svg"/><Relationship Id="rId3" Type="http://schemas.openxmlformats.org/officeDocument/2006/relationships/image" Target="../media/image50.png"/><Relationship Id="rId21" Type="http://schemas.openxmlformats.org/officeDocument/2006/relationships/image" Target="../media/image69.pn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65.png"/><Relationship Id="rId2" Type="http://schemas.openxmlformats.org/officeDocument/2006/relationships/image" Target="../media/image60.png"/><Relationship Id="rId16" Type="http://schemas.openxmlformats.org/officeDocument/2006/relationships/image" Target="../media/image64.svg"/><Relationship Id="rId20" Type="http://schemas.openxmlformats.org/officeDocument/2006/relationships/image" Target="../media/image68.svg"/><Relationship Id="rId1" Type="http://schemas.openxmlformats.org/officeDocument/2006/relationships/slideLayout" Target="../slideLayouts/slideLayout19.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7.svg"/><Relationship Id="rId19" Type="http://schemas.openxmlformats.org/officeDocument/2006/relationships/image" Target="../media/image67.pn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2.svg"/><Relationship Id="rId22" Type="http://schemas.openxmlformats.org/officeDocument/2006/relationships/image" Target="../media/image70.sv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12.xml"/><Relationship Id="rId7" Type="http://schemas.openxmlformats.org/officeDocument/2006/relationships/image" Target="../media/image75.png"/><Relationship Id="rId2" Type="http://schemas.openxmlformats.org/officeDocument/2006/relationships/slideLayout" Target="../slideLayouts/slideLayout21.xml"/><Relationship Id="rId1" Type="http://schemas.openxmlformats.org/officeDocument/2006/relationships/video" Target="https://www.youtube.com/embed/OLJmKw5TcJ8?feature=oembed" TargetMode="Externa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E2CD5DB-12F5-4331-8438-330AA6D7ED41}"/>
              </a:ext>
            </a:extLst>
          </p:cNvPr>
          <p:cNvPicPr>
            <a:picLocks noChangeAspect="1"/>
          </p:cNvPicPr>
          <p:nvPr/>
        </p:nvPicPr>
        <p:blipFill rotWithShape="1">
          <a:blip r:embed="rId3"/>
          <a:srcRect r="24762"/>
          <a:stretch/>
        </p:blipFill>
        <p:spPr>
          <a:xfrm>
            <a:off x="3523488" y="10"/>
            <a:ext cx="8668512" cy="6857990"/>
          </a:xfrm>
          <a:prstGeom prst="rect">
            <a:avLst/>
          </a:prstGeom>
        </p:spPr>
      </p:pic>
      <p:sp>
        <p:nvSpPr>
          <p:cNvPr id="23"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7981" y="1122363"/>
            <a:ext cx="4023360" cy="3204134"/>
          </a:xfrm>
        </p:spPr>
        <p:txBody>
          <a:bodyPr anchor="b">
            <a:normAutofit/>
          </a:bodyPr>
          <a:lstStyle/>
          <a:p>
            <a:r>
              <a:rPr lang="en-US" sz="4800">
                <a:cs typeface="Calibri Light"/>
              </a:rPr>
              <a:t>WELCOME</a:t>
            </a:r>
            <a:br>
              <a:rPr lang="en-US" sz="4800">
                <a:cs typeface="Calibri Light"/>
              </a:rPr>
            </a:br>
            <a:r>
              <a:rPr lang="en-US" sz="4800">
                <a:cs typeface="Calibri Light"/>
              </a:rPr>
              <a:t>MVUSD's</a:t>
            </a:r>
            <a:br>
              <a:rPr lang="en-US" sz="4800">
                <a:cs typeface="Calibri Light"/>
              </a:rPr>
            </a:br>
            <a:r>
              <a:rPr lang="en-US" sz="4800">
                <a:cs typeface="Calibri Light"/>
              </a:rPr>
              <a:t>DELAC Meeting</a:t>
            </a:r>
            <a:endParaRPr lang="en-US">
              <a:cs typeface="Calibri Light" panose="020F0302020204030204"/>
            </a:endParaRPr>
          </a:p>
        </p:txBody>
      </p:sp>
      <p:sp>
        <p:nvSpPr>
          <p:cNvPr id="3" name="Subtitle 2"/>
          <p:cNvSpPr>
            <a:spLocks noGrp="1"/>
          </p:cNvSpPr>
          <p:nvPr>
            <p:ph type="subTitle" idx="1"/>
          </p:nvPr>
        </p:nvSpPr>
        <p:spPr>
          <a:xfrm>
            <a:off x="477980" y="4872922"/>
            <a:ext cx="5391286" cy="1208141"/>
          </a:xfrm>
        </p:spPr>
        <p:txBody>
          <a:bodyPr vert="horz" lIns="91440" tIns="45720" rIns="91440" bIns="45720" rtlCol="0" anchor="t">
            <a:noAutofit/>
          </a:bodyPr>
          <a:lstStyle/>
          <a:p>
            <a:pPr algn="l"/>
            <a:r>
              <a:rPr lang="en-US" sz="1600">
                <a:cs typeface="Calibri"/>
              </a:rPr>
              <a:t>September 22nd 2021</a:t>
            </a:r>
          </a:p>
          <a:p>
            <a:pPr algn="l"/>
            <a:endParaRPr lang="en-US" sz="1200">
              <a:cs typeface="Calibri"/>
            </a:endParaRPr>
          </a:p>
          <a:p>
            <a:pPr algn="l"/>
            <a:r>
              <a:rPr lang="en-US" sz="1200">
                <a:cs typeface="Calibri"/>
              </a:rPr>
              <a:t>Jill </a:t>
            </a:r>
            <a:r>
              <a:rPr lang="en-US" sz="1200" err="1">
                <a:cs typeface="Calibri"/>
              </a:rPr>
              <a:t>Buschhausen</a:t>
            </a:r>
            <a:endParaRPr lang="en-US" sz="1200">
              <a:cs typeface="Calibri"/>
            </a:endParaRPr>
          </a:p>
          <a:p>
            <a:pPr algn="l"/>
            <a:r>
              <a:rPr lang="en-US" sz="1200">
                <a:cs typeface="Calibri"/>
              </a:rPr>
              <a:t>jbuschhausen@murrieta.k12.ca.us</a:t>
            </a:r>
          </a:p>
        </p:txBody>
      </p:sp>
      <p:sp>
        <p:nvSpPr>
          <p:cNvPr id="24"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7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700"/>
                                        <p:tgtEl>
                                          <p:spTgt spid="3">
                                            <p:txEl>
                                              <p:pRg st="3" end="3"/>
                                            </p:txEl>
                                          </p:spTgt>
                                        </p:tgtEl>
                                      </p:cBhvr>
                                    </p:animEffect>
                                  </p:childTnLst>
                                </p:cTn>
                              </p:par>
                              <p:par>
                                <p:cTn id="18" presetID="10" presetClass="entr" presetSubtype="0" fill="hold" grpId="0" nodeType="withEffect">
                                  <p:stCondLst>
                                    <p:cond delay="1000"/>
                                  </p:stCondLst>
                                  <p:iterate>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A2AAA7B-DD5A-486B-B28F-F19588315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DB99B21-A649-42D2-BB86-486C2E73A0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5" name="Picture 14">
              <a:extLst>
                <a:ext uri="{FF2B5EF4-FFF2-40B4-BE49-F238E27FC236}">
                  <a16:creationId xmlns:a16="http://schemas.microsoft.com/office/drawing/2014/main" id="{4A631EEB-EF96-4032-8B47-62220C131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90B37569-6E3D-4B34-AD3E-0FC79D7CB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A3A0A741-DE46-43B7-A732-2C6D71E7B1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 name="Picture 17">
              <a:extLst>
                <a:ext uri="{FF2B5EF4-FFF2-40B4-BE49-F238E27FC236}">
                  <a16:creationId xmlns:a16="http://schemas.microsoft.com/office/drawing/2014/main" id="{3FB4AD13-112F-436E-9596-F7557110C0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268BE2E2-C1F6-4428-B2F3-CF764EA870AE}"/>
              </a:ext>
            </a:extLst>
          </p:cNvPr>
          <p:cNvSpPr>
            <a:spLocks noGrp="1"/>
          </p:cNvSpPr>
          <p:nvPr>
            <p:ph type="title"/>
          </p:nvPr>
        </p:nvSpPr>
        <p:spPr>
          <a:xfrm>
            <a:off x="1180101" y="982132"/>
            <a:ext cx="6354633" cy="1303867"/>
          </a:xfrm>
        </p:spPr>
        <p:txBody>
          <a:bodyPr>
            <a:normAutofit/>
          </a:bodyPr>
          <a:lstStyle/>
          <a:p>
            <a:r>
              <a:rPr lang="en-US"/>
              <a:t>Microsoft Tranlsator App</a:t>
            </a:r>
          </a:p>
        </p:txBody>
      </p:sp>
      <p:cxnSp>
        <p:nvCxnSpPr>
          <p:cNvPr id="20" name="Straight Connector 19">
            <a:extLst>
              <a:ext uri="{FF2B5EF4-FFF2-40B4-BE49-F238E27FC236}">
                <a16:creationId xmlns:a16="http://schemas.microsoft.com/office/drawing/2014/main" id="{496D98D9-A8AD-432E-BD4E-FF8001244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77057" y="2400639"/>
            <a:ext cx="5760720"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F5CEAC39-46B8-4DDC-BAB2-E43ED93CD71E}"/>
              </a:ext>
            </a:extLst>
          </p:cNvPr>
          <p:cNvSpPr>
            <a:spLocks noGrp="1"/>
          </p:cNvSpPr>
          <p:nvPr>
            <p:ph idx="1"/>
          </p:nvPr>
        </p:nvSpPr>
        <p:spPr>
          <a:xfrm>
            <a:off x="1167385" y="2556932"/>
            <a:ext cx="6380065" cy="3318936"/>
          </a:xfrm>
        </p:spPr>
        <p:txBody>
          <a:bodyPr>
            <a:normAutofit/>
          </a:bodyPr>
          <a:lstStyle/>
          <a:p>
            <a:r>
              <a:rPr lang="en-US"/>
              <a:t>Go to your app store and search "Microsoft Translator" to find app and download for free.</a:t>
            </a:r>
          </a:p>
        </p:txBody>
      </p:sp>
      <p:pic>
        <p:nvPicPr>
          <p:cNvPr id="4" name="Picture 4" descr="Graphical user interface, application&#10;&#10;Description automatically generated">
            <a:extLst>
              <a:ext uri="{FF2B5EF4-FFF2-40B4-BE49-F238E27FC236}">
                <a16:creationId xmlns:a16="http://schemas.microsoft.com/office/drawing/2014/main" id="{3CF54508-C956-470C-BB46-0D31B097A248}"/>
              </a:ext>
            </a:extLst>
          </p:cNvPr>
          <p:cNvPicPr>
            <a:picLocks noChangeAspect="1"/>
          </p:cNvPicPr>
          <p:nvPr/>
        </p:nvPicPr>
        <p:blipFill rotWithShape="1">
          <a:blip r:embed="rId5"/>
          <a:srcRect t="5167" r="-3" b="-3"/>
          <a:stretch/>
        </p:blipFill>
        <p:spPr>
          <a:xfrm>
            <a:off x="8137325" y="1158024"/>
            <a:ext cx="2839277" cy="2066544"/>
          </a:xfrm>
          <a:prstGeom prst="rect">
            <a:avLst/>
          </a:prstGeom>
          <a:ln w="57150" cmpd="thickThin">
            <a:solidFill>
              <a:schemeClr val="tx1">
                <a:lumMod val="50000"/>
                <a:lumOff val="50000"/>
              </a:schemeClr>
            </a:solidFill>
            <a:miter lim="800000"/>
          </a:ln>
        </p:spPr>
      </p:pic>
      <p:pic>
        <p:nvPicPr>
          <p:cNvPr id="5" name="Picture 5" descr="Graphical user interface, application&#10;&#10;Description automatically generated">
            <a:extLst>
              <a:ext uri="{FF2B5EF4-FFF2-40B4-BE49-F238E27FC236}">
                <a16:creationId xmlns:a16="http://schemas.microsoft.com/office/drawing/2014/main" id="{8569384C-0183-4F10-887B-B839A5536EBE}"/>
              </a:ext>
            </a:extLst>
          </p:cNvPr>
          <p:cNvPicPr>
            <a:picLocks noChangeAspect="1"/>
          </p:cNvPicPr>
          <p:nvPr/>
        </p:nvPicPr>
        <p:blipFill rotWithShape="1">
          <a:blip r:embed="rId6"/>
          <a:srcRect l="11505" r="12826" b="-4"/>
          <a:stretch/>
        </p:blipFill>
        <p:spPr>
          <a:xfrm>
            <a:off x="8135453" y="3631646"/>
            <a:ext cx="2843021" cy="2066544"/>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090434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F152-D956-4D2A-8ED7-AD8F1C2206B2}"/>
              </a:ext>
            </a:extLst>
          </p:cNvPr>
          <p:cNvSpPr>
            <a:spLocks noGrp="1"/>
          </p:cNvSpPr>
          <p:nvPr>
            <p:ph type="title"/>
          </p:nvPr>
        </p:nvSpPr>
        <p:spPr>
          <a:xfrm>
            <a:off x="843415" y="869493"/>
            <a:ext cx="4171747" cy="1303867"/>
          </a:xfrm>
        </p:spPr>
        <p:txBody>
          <a:bodyPr>
            <a:normAutofit/>
          </a:bodyPr>
          <a:lstStyle/>
          <a:p>
            <a:r>
              <a:rPr lang="en-US" sz="3600"/>
              <a:t>Microsoft Translator - Conversation</a:t>
            </a:r>
          </a:p>
        </p:txBody>
      </p:sp>
      <p:sp>
        <p:nvSpPr>
          <p:cNvPr id="3" name="Content Placeholder 2">
            <a:extLst>
              <a:ext uri="{FF2B5EF4-FFF2-40B4-BE49-F238E27FC236}">
                <a16:creationId xmlns:a16="http://schemas.microsoft.com/office/drawing/2014/main" id="{EBFEEA0D-D898-43A0-996C-E198D91DB7D6}"/>
              </a:ext>
            </a:extLst>
          </p:cNvPr>
          <p:cNvSpPr>
            <a:spLocks noGrp="1"/>
          </p:cNvSpPr>
          <p:nvPr>
            <p:ph idx="1"/>
          </p:nvPr>
        </p:nvSpPr>
        <p:spPr>
          <a:xfrm>
            <a:off x="5275063" y="728460"/>
            <a:ext cx="6226671" cy="1585932"/>
          </a:xfrm>
        </p:spPr>
        <p:txBody>
          <a:bodyPr>
            <a:normAutofit lnSpcReduction="10000"/>
          </a:bodyPr>
          <a:lstStyle/>
          <a:p>
            <a:pPr marL="342900" indent="-342900">
              <a:buFont typeface="+mj-lt"/>
              <a:buAutoNum type="arabicPeriod"/>
            </a:pPr>
            <a:r>
              <a:rPr lang="en-US" sz="1500"/>
              <a:t>Open app and click on image. </a:t>
            </a:r>
          </a:p>
          <a:p>
            <a:pPr marL="342900" indent="-342900">
              <a:buSzPct val="114999"/>
              <a:buFont typeface="+mj-lt"/>
              <a:buAutoNum type="arabicPeriod"/>
            </a:pPr>
            <a:r>
              <a:rPr lang="en-US" sz="1500"/>
              <a:t>Enter code given to you by room facilitator. </a:t>
            </a:r>
          </a:p>
          <a:p>
            <a:pPr marL="342900" indent="-342900">
              <a:buSzPct val="114999"/>
              <a:buFont typeface="+mj-lt"/>
              <a:buAutoNum type="arabicPeriod"/>
            </a:pPr>
            <a:r>
              <a:rPr lang="en-US" sz="1500"/>
              <a:t>Choose language you will be speaking in. </a:t>
            </a:r>
          </a:p>
          <a:p>
            <a:pPr marL="342900" indent="-342900">
              <a:buSzPct val="114999"/>
              <a:buFont typeface="+mj-lt"/>
              <a:buAutoNum type="arabicPeriod"/>
            </a:pPr>
            <a:r>
              <a:rPr lang="en-US" sz="1500"/>
              <a:t>Hold down microphone when you speak so it can be translated for others in the room. </a:t>
            </a:r>
          </a:p>
          <a:p>
            <a:pPr>
              <a:buSzPct val="114999"/>
            </a:pPr>
            <a:endParaRPr lang="en-US"/>
          </a:p>
        </p:txBody>
      </p:sp>
      <p:sp>
        <p:nvSpPr>
          <p:cNvPr id="4" name="TextBox 3">
            <a:extLst>
              <a:ext uri="{FF2B5EF4-FFF2-40B4-BE49-F238E27FC236}">
                <a16:creationId xmlns:a16="http://schemas.microsoft.com/office/drawing/2014/main" id="{E0E38A7A-B377-4641-BA57-22D436A7E0AB}"/>
              </a:ext>
            </a:extLst>
          </p:cNvPr>
          <p:cNvSpPr txBox="1"/>
          <p:nvPr/>
        </p:nvSpPr>
        <p:spPr>
          <a:xfrm>
            <a:off x="946205" y="2840167"/>
            <a:ext cx="2056524" cy="282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spcAft>
                <a:spcPts val="600"/>
              </a:spcAft>
            </a:pPr>
            <a:r>
              <a:rPr lang="es-ES" sz="1400">
                <a:ea typeface="+mn-lt"/>
                <a:cs typeface="+mn-lt"/>
              </a:rPr>
              <a:t>Abra la aplicación y haga clic en la imagen. 
Ingrese el código que le dio el facilitador de la sala. 
Elija el idioma en el que hablará. 
Mantenga presionado el micrófono cuando hable para que pueda traducirse para otras personas en la habitación.</a:t>
            </a:r>
            <a:endParaRPr lang="en-US" sz="1100">
              <a:latin typeface="Calibri"/>
              <a:cs typeface="Calibri"/>
            </a:endParaRPr>
          </a:p>
        </p:txBody>
      </p:sp>
      <p:sp>
        <p:nvSpPr>
          <p:cNvPr id="5" name="TextBox 4">
            <a:extLst>
              <a:ext uri="{FF2B5EF4-FFF2-40B4-BE49-F238E27FC236}">
                <a16:creationId xmlns:a16="http://schemas.microsoft.com/office/drawing/2014/main" id="{4A565346-F2A1-4A82-B7FE-65009E5ADA3E}"/>
              </a:ext>
            </a:extLst>
          </p:cNvPr>
          <p:cNvSpPr txBox="1"/>
          <p:nvPr/>
        </p:nvSpPr>
        <p:spPr>
          <a:xfrm>
            <a:off x="5121059" y="2819607"/>
            <a:ext cx="194988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cs typeface="Arial"/>
              </a:rPr>
              <a:t>Buksan</a:t>
            </a:r>
            <a:r>
              <a:rPr lang="en-US" sz="1400">
                <a:cs typeface="Arial"/>
              </a:rPr>
              <a:t> ang app at </a:t>
            </a:r>
            <a:r>
              <a:rPr lang="en-US" sz="1400" err="1">
                <a:cs typeface="Arial"/>
              </a:rPr>
              <a:t>i</a:t>
            </a:r>
            <a:r>
              <a:rPr lang="en-US" sz="1400">
                <a:cs typeface="Arial"/>
              </a:rPr>
              <a:t>-click </a:t>
            </a:r>
            <a:r>
              <a:rPr lang="en-US" sz="1400" err="1">
                <a:cs typeface="Arial"/>
              </a:rPr>
              <a:t>sa</a:t>
            </a:r>
            <a:r>
              <a:rPr lang="en-US" sz="1400">
                <a:cs typeface="Arial"/>
              </a:rPr>
              <a:t> </a:t>
            </a:r>
            <a:r>
              <a:rPr lang="en-US" sz="1400" err="1">
                <a:cs typeface="Arial"/>
              </a:rPr>
              <a:t>imahe</a:t>
            </a:r>
            <a:r>
              <a:rPr lang="en-US" sz="1400">
                <a:cs typeface="Arial"/>
              </a:rPr>
              <a:t>.</a:t>
            </a:r>
          </a:p>
          <a:p>
            <a:pPr marL="342900" indent="-342900">
              <a:buFont typeface="+mj-lt"/>
              <a:buAutoNum type="arabicPeriod"/>
            </a:pPr>
            <a:endParaRPr lang="en-US" sz="1400">
              <a:cs typeface="Arial"/>
            </a:endParaRPr>
          </a:p>
          <a:p>
            <a:r>
              <a:rPr lang="en-US" sz="1400" err="1">
                <a:cs typeface="Arial"/>
              </a:rPr>
              <a:t>Ipasok</a:t>
            </a:r>
            <a:r>
              <a:rPr lang="en-US" sz="1400">
                <a:cs typeface="Arial"/>
              </a:rPr>
              <a:t> ang code </a:t>
            </a:r>
            <a:r>
              <a:rPr lang="en-US" sz="1400" err="1">
                <a:cs typeface="Arial"/>
              </a:rPr>
              <a:t>na</a:t>
            </a:r>
            <a:r>
              <a:rPr lang="en-US" sz="1400">
                <a:cs typeface="Arial"/>
              </a:rPr>
              <a:t> </a:t>
            </a:r>
            <a:r>
              <a:rPr lang="en-US" sz="1400" err="1">
                <a:cs typeface="Arial"/>
              </a:rPr>
              <a:t>ibinigay</a:t>
            </a:r>
            <a:r>
              <a:rPr lang="en-US" sz="1400">
                <a:cs typeface="Arial"/>
              </a:rPr>
              <a:t> </a:t>
            </a:r>
            <a:r>
              <a:rPr lang="en-US" sz="1400" err="1">
                <a:cs typeface="Arial"/>
              </a:rPr>
              <a:t>sa</a:t>
            </a:r>
            <a:r>
              <a:rPr lang="en-US" sz="1400">
                <a:cs typeface="Arial"/>
              </a:rPr>
              <a:t> </a:t>
            </a:r>
            <a:r>
              <a:rPr lang="en-US" sz="1400" err="1">
                <a:cs typeface="Arial"/>
              </a:rPr>
              <a:t>iyo</a:t>
            </a:r>
            <a:r>
              <a:rPr lang="en-US" sz="1400">
                <a:cs typeface="Arial"/>
              </a:rPr>
              <a:t> ng facilitator </a:t>
            </a:r>
            <a:r>
              <a:rPr lang="en-US" sz="1400" err="1">
                <a:cs typeface="Arial"/>
              </a:rPr>
              <a:t>sa</a:t>
            </a:r>
            <a:r>
              <a:rPr lang="en-US" sz="1400">
                <a:cs typeface="Arial"/>
              </a:rPr>
              <a:t> </a:t>
            </a:r>
            <a:r>
              <a:rPr lang="en-US" sz="1400" err="1">
                <a:cs typeface="Arial"/>
              </a:rPr>
              <a:t>kuwarto</a:t>
            </a:r>
            <a:r>
              <a:rPr lang="en-US" sz="1400">
                <a:cs typeface="Arial"/>
              </a:rPr>
              <a:t>.</a:t>
            </a:r>
          </a:p>
          <a:p>
            <a:pPr marL="342900" indent="-342900">
              <a:buFont typeface="+mj-lt"/>
              <a:buAutoNum type="arabicPeriod"/>
            </a:pPr>
            <a:endParaRPr lang="en-US" sz="1400">
              <a:cs typeface="Arial"/>
            </a:endParaRPr>
          </a:p>
          <a:p>
            <a:r>
              <a:rPr lang="en-US" sz="1400" err="1">
                <a:cs typeface="Arial"/>
              </a:rPr>
              <a:t>Pumili</a:t>
            </a:r>
            <a:r>
              <a:rPr lang="en-US" sz="1400">
                <a:cs typeface="Arial"/>
              </a:rPr>
              <a:t> ng </a:t>
            </a:r>
            <a:r>
              <a:rPr lang="en-US" sz="1400" err="1">
                <a:cs typeface="Arial"/>
              </a:rPr>
              <a:t>wikang</a:t>
            </a:r>
            <a:r>
              <a:rPr lang="en-US" sz="1400">
                <a:cs typeface="Arial"/>
              </a:rPr>
              <a:t> </a:t>
            </a:r>
            <a:r>
              <a:rPr lang="en-US" sz="1400" err="1">
                <a:cs typeface="Arial"/>
              </a:rPr>
              <a:t>sasabihin</a:t>
            </a:r>
            <a:r>
              <a:rPr lang="en-US" sz="1400">
                <a:cs typeface="Arial"/>
              </a:rPr>
              <a:t> mo.</a:t>
            </a:r>
          </a:p>
          <a:p>
            <a:pPr marL="342900" indent="-342900">
              <a:buFont typeface="+mj-lt"/>
              <a:buAutoNum type="arabicPeriod"/>
            </a:pPr>
            <a:endParaRPr lang="en-US" sz="1400">
              <a:cs typeface="Arial"/>
            </a:endParaRPr>
          </a:p>
          <a:p>
            <a:r>
              <a:rPr lang="en-US" sz="1400" err="1">
                <a:cs typeface="Arial"/>
              </a:rPr>
              <a:t>Pigilan</a:t>
            </a:r>
            <a:r>
              <a:rPr lang="en-US" sz="1400">
                <a:cs typeface="Arial"/>
              </a:rPr>
              <a:t> ang </a:t>
            </a:r>
            <a:r>
              <a:rPr lang="en-US" sz="1400" err="1">
                <a:cs typeface="Arial"/>
              </a:rPr>
              <a:t>mikropono</a:t>
            </a:r>
            <a:r>
              <a:rPr lang="en-US" sz="1400">
                <a:cs typeface="Arial"/>
              </a:rPr>
              <a:t> </a:t>
            </a:r>
            <a:r>
              <a:rPr lang="en-US" sz="1400" err="1">
                <a:cs typeface="Arial"/>
              </a:rPr>
              <a:t>kapag</a:t>
            </a:r>
            <a:r>
              <a:rPr lang="en-US" sz="1400">
                <a:cs typeface="Arial"/>
              </a:rPr>
              <a:t> </a:t>
            </a:r>
            <a:r>
              <a:rPr lang="en-US" sz="1400" err="1">
                <a:cs typeface="Arial"/>
              </a:rPr>
              <a:t>nagsasalita</a:t>
            </a:r>
            <a:r>
              <a:rPr lang="en-US" sz="1400">
                <a:cs typeface="Arial"/>
              </a:rPr>
              <a:t> ka para </a:t>
            </a:r>
            <a:r>
              <a:rPr lang="en-US" sz="1400" err="1">
                <a:cs typeface="Arial"/>
              </a:rPr>
              <a:t>masalin</a:t>
            </a:r>
            <a:r>
              <a:rPr lang="en-US" sz="1400">
                <a:cs typeface="Arial"/>
              </a:rPr>
              <a:t> </a:t>
            </a:r>
            <a:r>
              <a:rPr lang="en-US" sz="1400" err="1">
                <a:cs typeface="Arial"/>
              </a:rPr>
              <a:t>ito</a:t>
            </a:r>
            <a:r>
              <a:rPr lang="en-US" sz="1400">
                <a:cs typeface="Arial"/>
              </a:rPr>
              <a:t> para </a:t>
            </a:r>
            <a:r>
              <a:rPr lang="en-US" sz="1400" err="1">
                <a:cs typeface="Arial"/>
              </a:rPr>
              <a:t>sa</a:t>
            </a:r>
            <a:r>
              <a:rPr lang="en-US" sz="1400">
                <a:cs typeface="Arial"/>
              </a:rPr>
              <a:t> </a:t>
            </a:r>
            <a:r>
              <a:rPr lang="en-US" sz="1400" err="1">
                <a:cs typeface="Arial"/>
              </a:rPr>
              <a:t>iba</a:t>
            </a:r>
            <a:r>
              <a:rPr lang="en-US" sz="1400">
                <a:cs typeface="Arial"/>
              </a:rPr>
              <a:t> </a:t>
            </a:r>
            <a:r>
              <a:rPr lang="en-US" sz="1400" err="1">
                <a:cs typeface="Arial"/>
              </a:rPr>
              <a:t>sa</a:t>
            </a:r>
            <a:r>
              <a:rPr lang="en-US" sz="1400">
                <a:cs typeface="Arial"/>
              </a:rPr>
              <a:t> </a:t>
            </a:r>
            <a:r>
              <a:rPr lang="en-US" sz="1400" err="1">
                <a:cs typeface="Arial"/>
              </a:rPr>
              <a:t>silid</a:t>
            </a:r>
            <a:r>
              <a:rPr lang="en-US" sz="1400">
                <a:cs typeface="Arial"/>
              </a:rPr>
              <a:t>.</a:t>
            </a:r>
            <a:endParaRPr lang="en-US"/>
          </a:p>
        </p:txBody>
      </p:sp>
      <p:sp>
        <p:nvSpPr>
          <p:cNvPr id="6" name="TextBox 5">
            <a:extLst>
              <a:ext uri="{FF2B5EF4-FFF2-40B4-BE49-F238E27FC236}">
                <a16:creationId xmlns:a16="http://schemas.microsoft.com/office/drawing/2014/main" id="{7D9A7BE1-B5FD-4222-AB50-4191B97B58C3}"/>
              </a:ext>
            </a:extLst>
          </p:cNvPr>
          <p:cNvSpPr txBox="1"/>
          <p:nvPr/>
        </p:nvSpPr>
        <p:spPr>
          <a:xfrm>
            <a:off x="7275163" y="2778612"/>
            <a:ext cx="2036284"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vi-VN" sz="1400">
                <a:cs typeface="Arial"/>
              </a:rPr>
              <a:t>Mở ứng dụng và nhấp vào hình ảnh.</a:t>
            </a:r>
            <a:endParaRPr lang="en-US" sz="1400">
              <a:cs typeface="Arial"/>
            </a:endParaRPr>
          </a:p>
          <a:p>
            <a:r>
              <a:rPr lang="vi-VN" sz="1400">
                <a:cs typeface="Arial"/>
              </a:rPr>
              <a:t>
Nhập mã được cung cấp cho bạn bởi người hướng dẫn phòng.</a:t>
            </a:r>
            <a:endParaRPr lang="en-US" sz="1400">
              <a:cs typeface="Arial"/>
            </a:endParaRPr>
          </a:p>
          <a:p>
            <a:r>
              <a:rPr lang="vi-VN" sz="1400">
                <a:cs typeface="Arial"/>
              </a:rPr>
              <a:t>
Chọn ngôn ngữ bạn sẽ nói.</a:t>
            </a:r>
            <a:endParaRPr lang="en-US" sz="1400">
              <a:cs typeface="Arial"/>
            </a:endParaRPr>
          </a:p>
          <a:p>
            <a:r>
              <a:rPr lang="vi-VN" sz="1400">
                <a:cs typeface="Arial"/>
              </a:rPr>
              <a:t>
Giữ micro khi bạn nói để nó có thể được dịch cho những người khác trong phòng.</a:t>
            </a:r>
            <a:endParaRPr lang="en-US" sz="1400">
              <a:cs typeface="Arial"/>
            </a:endParaRPr>
          </a:p>
        </p:txBody>
      </p:sp>
      <p:sp>
        <p:nvSpPr>
          <p:cNvPr id="7" name="TextBox 6">
            <a:extLst>
              <a:ext uri="{FF2B5EF4-FFF2-40B4-BE49-F238E27FC236}">
                <a16:creationId xmlns:a16="http://schemas.microsoft.com/office/drawing/2014/main" id="{6D455DDA-3746-4970-BB80-4B1EA50241E7}"/>
              </a:ext>
            </a:extLst>
          </p:cNvPr>
          <p:cNvSpPr txBox="1"/>
          <p:nvPr/>
        </p:nvSpPr>
        <p:spPr>
          <a:xfrm>
            <a:off x="9330331" y="2686280"/>
            <a:ext cx="1900312"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ar-AE" sz="1600">
                <a:cs typeface="Arial"/>
              </a:rPr>
              <a:t>افتح التطبيق وانقر على الصورة.</a:t>
            </a:r>
            <a:endParaRPr lang="en-US" sz="1600">
              <a:cs typeface="Arial"/>
            </a:endParaRPr>
          </a:p>
          <a:p>
            <a:pPr algn="r"/>
            <a:r>
              <a:rPr lang="ar-AE" sz="1600">
                <a:cs typeface="Arial"/>
              </a:rPr>
              <a:t>
أدخل الرمز الذي أعطاه لك ميسر الغرفة.</a:t>
            </a:r>
            <a:endParaRPr lang="en-US" sz="1600">
              <a:cs typeface="Arial"/>
            </a:endParaRPr>
          </a:p>
          <a:p>
            <a:pPr algn="r"/>
            <a:r>
              <a:rPr lang="ar-AE" sz="1600">
                <a:cs typeface="Arial"/>
              </a:rPr>
              <a:t>
اختر اللغة التي ستتحدث بها.</a:t>
            </a:r>
            <a:endParaRPr lang="en-US" sz="1600">
              <a:cs typeface="Arial"/>
            </a:endParaRPr>
          </a:p>
          <a:p>
            <a:pPr algn="r"/>
            <a:r>
              <a:rPr lang="ar-AE" sz="1600">
                <a:cs typeface="Arial"/>
              </a:rPr>
              <a:t>
اضغط باستمرار على الميكروفون عند التحدث حتى يمكن ترجمته للآخرين في الغرفة</a:t>
            </a:r>
            <a:r>
              <a:rPr lang="ar-AE" sz="1400">
                <a:cs typeface="Arial"/>
              </a:rPr>
              <a:t>.</a:t>
            </a:r>
            <a:endParaRPr lang="en-US" sz="1400">
              <a:cs typeface="Arial"/>
            </a:endParaRPr>
          </a:p>
        </p:txBody>
      </p:sp>
      <p:sp>
        <p:nvSpPr>
          <p:cNvPr id="9" name="TextBox 8">
            <a:extLst>
              <a:ext uri="{FF2B5EF4-FFF2-40B4-BE49-F238E27FC236}">
                <a16:creationId xmlns:a16="http://schemas.microsoft.com/office/drawing/2014/main" id="{4845748F-EE02-4291-BE64-3EBD8A70EB6E}"/>
              </a:ext>
            </a:extLst>
          </p:cNvPr>
          <p:cNvSpPr txBox="1"/>
          <p:nvPr/>
        </p:nvSpPr>
        <p:spPr>
          <a:xfrm>
            <a:off x="3104162" y="2840167"/>
            <a:ext cx="1812674" cy="3046988"/>
          </a:xfrm>
          <a:prstGeom prst="rect">
            <a:avLst/>
          </a:prstGeom>
          <a:noFill/>
        </p:spPr>
        <p:txBody>
          <a:bodyPr wrap="square">
            <a:spAutoFit/>
          </a:bodyPr>
          <a:lstStyle/>
          <a:p>
            <a:r>
              <a:rPr lang="zh-CN" altLang="en-US" sz="1600"/>
              <a:t>打开应用并单击图像。</a:t>
            </a:r>
            <a:endParaRPr lang="en-US" altLang="zh-CN" sz="1600"/>
          </a:p>
          <a:p>
            <a:r>
              <a:rPr lang="zh-CN" altLang="en-US" sz="1600"/>
              <a:t>
输入由客房主持人提供给你的代码。</a:t>
            </a:r>
            <a:endParaRPr lang="en-US" altLang="zh-CN" sz="1600"/>
          </a:p>
          <a:p>
            <a:r>
              <a:rPr lang="zh-CN" altLang="en-US" sz="1600"/>
              <a:t>
选择您将要使用的语言。</a:t>
            </a:r>
            <a:endParaRPr lang="en-US" altLang="zh-CN" sz="1600"/>
          </a:p>
          <a:p>
            <a:r>
              <a:rPr lang="zh-CN" altLang="en-US" sz="1600"/>
              <a:t>
说话时按住麦克风，以便可以翻译给房间里的其他人。</a:t>
            </a:r>
            <a:endParaRPr lang="en-US" sz="1600"/>
          </a:p>
        </p:txBody>
      </p:sp>
    </p:spTree>
    <p:extLst>
      <p:ext uri="{BB962C8B-B14F-4D97-AF65-F5344CB8AC3E}">
        <p14:creationId xmlns:p14="http://schemas.microsoft.com/office/powerpoint/2010/main" val="257026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724DB-6642-496E-A86A-215E39F27E12}"/>
              </a:ext>
            </a:extLst>
          </p:cNvPr>
          <p:cNvSpPr>
            <a:spLocks noGrp="1"/>
          </p:cNvSpPr>
          <p:nvPr>
            <p:ph type="title"/>
          </p:nvPr>
        </p:nvSpPr>
        <p:spPr/>
        <p:txBody>
          <a:bodyPr/>
          <a:lstStyle/>
          <a:p>
            <a:r>
              <a:rPr lang="en-US"/>
              <a:t>Visual Instructions</a:t>
            </a:r>
          </a:p>
        </p:txBody>
      </p:sp>
      <p:sp>
        <p:nvSpPr>
          <p:cNvPr id="6" name="AutoShape 6">
            <a:extLst>
              <a:ext uri="{FF2B5EF4-FFF2-40B4-BE49-F238E27FC236}">
                <a16:creationId xmlns:a16="http://schemas.microsoft.com/office/drawing/2014/main" id="{B23BC880-1E70-435A-A3C2-7DC22122C89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a:extLst>
              <a:ext uri="{FF2B5EF4-FFF2-40B4-BE49-F238E27FC236}">
                <a16:creationId xmlns:a16="http://schemas.microsoft.com/office/drawing/2014/main" id="{6EC6A156-BC8F-417C-A0B9-90A0E2B79BE7}"/>
              </a:ext>
            </a:extLst>
          </p:cNvPr>
          <p:cNvSpPr>
            <a:spLocks noChangeAspect="1" noChangeArrowheads="1"/>
          </p:cNvSpPr>
          <p:nvPr/>
        </p:nvSpPr>
        <p:spPr bwMode="auto">
          <a:xfrm>
            <a:off x="6095999" y="3428999"/>
            <a:ext cx="1807143" cy="18071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screenshot of a cell phone&#10;&#10;Description automatically generated with medium confidence">
            <a:extLst>
              <a:ext uri="{FF2B5EF4-FFF2-40B4-BE49-F238E27FC236}">
                <a16:creationId xmlns:a16="http://schemas.microsoft.com/office/drawing/2014/main" id="{9C8E2924-BA4A-4749-AFCC-9B579ABB021A}"/>
              </a:ext>
            </a:extLst>
          </p:cNvPr>
          <p:cNvPicPr>
            <a:picLocks noChangeAspect="1"/>
          </p:cNvPicPr>
          <p:nvPr/>
        </p:nvPicPr>
        <p:blipFill rotWithShape="1">
          <a:blip r:embed="rId2"/>
          <a:srcRect t="3983"/>
          <a:stretch/>
        </p:blipFill>
        <p:spPr>
          <a:xfrm>
            <a:off x="1224347" y="2541427"/>
            <a:ext cx="1723437" cy="3581400"/>
          </a:xfrm>
          <a:prstGeom prst="rect">
            <a:avLst/>
          </a:prstGeom>
        </p:spPr>
      </p:pic>
      <p:pic>
        <p:nvPicPr>
          <p:cNvPr id="12" name="Picture 11" descr="Graphical user interface, website&#10;&#10;Description automatically generated">
            <a:extLst>
              <a:ext uri="{FF2B5EF4-FFF2-40B4-BE49-F238E27FC236}">
                <a16:creationId xmlns:a16="http://schemas.microsoft.com/office/drawing/2014/main" id="{152E842C-62CA-42FA-BCC2-CBAE8CDBDC5F}"/>
              </a:ext>
            </a:extLst>
          </p:cNvPr>
          <p:cNvPicPr>
            <a:picLocks noChangeAspect="1"/>
          </p:cNvPicPr>
          <p:nvPr/>
        </p:nvPicPr>
        <p:blipFill rotWithShape="1">
          <a:blip r:embed="rId3"/>
          <a:srcRect t="5022"/>
          <a:stretch/>
        </p:blipFill>
        <p:spPr>
          <a:xfrm>
            <a:off x="3795713" y="2541426"/>
            <a:ext cx="1789016" cy="3677449"/>
          </a:xfrm>
          <a:prstGeom prst="rect">
            <a:avLst/>
          </a:prstGeom>
        </p:spPr>
      </p:pic>
      <p:sp>
        <p:nvSpPr>
          <p:cNvPr id="13" name="Arrow: Left 12">
            <a:extLst>
              <a:ext uri="{FF2B5EF4-FFF2-40B4-BE49-F238E27FC236}">
                <a16:creationId xmlns:a16="http://schemas.microsoft.com/office/drawing/2014/main" id="{F61803B2-8B81-4EDD-9B49-4A83E68C4E18}"/>
              </a:ext>
            </a:extLst>
          </p:cNvPr>
          <p:cNvSpPr/>
          <p:nvPr/>
        </p:nvSpPr>
        <p:spPr>
          <a:xfrm>
            <a:off x="2695699" y="4887006"/>
            <a:ext cx="833901" cy="349135"/>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D444AEE4-125C-455E-B1FB-F629D197CA95}"/>
              </a:ext>
            </a:extLst>
          </p:cNvPr>
          <p:cNvSpPr/>
          <p:nvPr/>
        </p:nvSpPr>
        <p:spPr>
          <a:xfrm>
            <a:off x="3593865" y="3777590"/>
            <a:ext cx="758265" cy="34913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3" descr="Badge with solid fill">
            <a:extLst>
              <a:ext uri="{FF2B5EF4-FFF2-40B4-BE49-F238E27FC236}">
                <a16:creationId xmlns:a16="http://schemas.microsoft.com/office/drawing/2014/main" id="{3E741C6B-662B-48BF-99B2-0840E87FDB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41644" y="2420957"/>
            <a:ext cx="675702" cy="666521"/>
          </a:xfrm>
          <a:prstGeom prst="rect">
            <a:avLst/>
          </a:prstGeom>
        </p:spPr>
      </p:pic>
      <p:pic>
        <p:nvPicPr>
          <p:cNvPr id="4" name="Graphic 4" descr="Badge 3 with solid fill">
            <a:extLst>
              <a:ext uri="{FF2B5EF4-FFF2-40B4-BE49-F238E27FC236}">
                <a16:creationId xmlns:a16="http://schemas.microsoft.com/office/drawing/2014/main" id="{EEA94647-900F-4BBC-8036-182727359F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36759" y="2416940"/>
            <a:ext cx="638979" cy="657340"/>
          </a:xfrm>
          <a:prstGeom prst="rect">
            <a:avLst/>
          </a:prstGeom>
        </p:spPr>
      </p:pic>
      <p:pic>
        <p:nvPicPr>
          <p:cNvPr id="5" name="Graphic 7" descr="Badge 1 with solid fill">
            <a:extLst>
              <a:ext uri="{FF2B5EF4-FFF2-40B4-BE49-F238E27FC236}">
                <a16:creationId xmlns:a16="http://schemas.microsoft.com/office/drawing/2014/main" id="{C54C053B-EF30-483D-88C2-42E5383549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2189" y="2422103"/>
            <a:ext cx="648160" cy="666521"/>
          </a:xfrm>
          <a:prstGeom prst="rect">
            <a:avLst/>
          </a:prstGeom>
        </p:spPr>
      </p:pic>
      <p:pic>
        <p:nvPicPr>
          <p:cNvPr id="8" name="Graphic 8" descr="Badge 4 with solid fill">
            <a:extLst>
              <a:ext uri="{FF2B5EF4-FFF2-40B4-BE49-F238E27FC236}">
                <a16:creationId xmlns:a16="http://schemas.microsoft.com/office/drawing/2014/main" id="{3A4A2C6E-E507-43EF-968D-8A0269815D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28847" y="2399726"/>
            <a:ext cx="611437" cy="629798"/>
          </a:xfrm>
          <a:prstGeom prst="rect">
            <a:avLst/>
          </a:prstGeom>
        </p:spPr>
      </p:pic>
      <p:pic>
        <p:nvPicPr>
          <p:cNvPr id="9" name="Picture 10" descr="Graphical user interface&#10;&#10;Description automatically generated">
            <a:extLst>
              <a:ext uri="{FF2B5EF4-FFF2-40B4-BE49-F238E27FC236}">
                <a16:creationId xmlns:a16="http://schemas.microsoft.com/office/drawing/2014/main" id="{A30804F5-315E-4AB2-98A4-4A0D2087C5D7}"/>
              </a:ext>
            </a:extLst>
          </p:cNvPr>
          <p:cNvPicPr>
            <a:picLocks noChangeAspect="1"/>
          </p:cNvPicPr>
          <p:nvPr/>
        </p:nvPicPr>
        <p:blipFill rotWithShape="1">
          <a:blip r:embed="rId12"/>
          <a:srcRect t="4816" r="-483" b="-317"/>
          <a:stretch/>
        </p:blipFill>
        <p:spPr>
          <a:xfrm>
            <a:off x="6559203" y="2542855"/>
            <a:ext cx="1800274" cy="3672619"/>
          </a:xfrm>
          <a:prstGeom prst="rect">
            <a:avLst/>
          </a:prstGeom>
        </p:spPr>
      </p:pic>
      <p:pic>
        <p:nvPicPr>
          <p:cNvPr id="11" name="Picture 14">
            <a:extLst>
              <a:ext uri="{FF2B5EF4-FFF2-40B4-BE49-F238E27FC236}">
                <a16:creationId xmlns:a16="http://schemas.microsoft.com/office/drawing/2014/main" id="{0B4964E4-7D97-4E4D-B8C7-344E967E1522}"/>
              </a:ext>
            </a:extLst>
          </p:cNvPr>
          <p:cNvPicPr>
            <a:picLocks noChangeAspect="1"/>
          </p:cNvPicPr>
          <p:nvPr/>
        </p:nvPicPr>
        <p:blipFill rotWithShape="1">
          <a:blip r:embed="rId13"/>
          <a:srcRect t="9950" r="-483" b="-317"/>
          <a:stretch/>
        </p:blipFill>
        <p:spPr>
          <a:xfrm>
            <a:off x="9267515" y="2542854"/>
            <a:ext cx="1882900" cy="3672527"/>
          </a:xfrm>
          <a:prstGeom prst="rect">
            <a:avLst/>
          </a:prstGeom>
        </p:spPr>
      </p:pic>
      <p:sp>
        <p:nvSpPr>
          <p:cNvPr id="15" name="Arrow: Right 14">
            <a:extLst>
              <a:ext uri="{FF2B5EF4-FFF2-40B4-BE49-F238E27FC236}">
                <a16:creationId xmlns:a16="http://schemas.microsoft.com/office/drawing/2014/main" id="{67273080-9CDC-43AA-9B22-000FD434922B}"/>
              </a:ext>
            </a:extLst>
          </p:cNvPr>
          <p:cNvSpPr/>
          <p:nvPr/>
        </p:nvSpPr>
        <p:spPr>
          <a:xfrm>
            <a:off x="5726144" y="4673961"/>
            <a:ext cx="862988" cy="302964"/>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112C0CD9-8F46-4B3A-BD2C-79E9C7B2EE57}"/>
              </a:ext>
            </a:extLst>
          </p:cNvPr>
          <p:cNvSpPr/>
          <p:nvPr/>
        </p:nvSpPr>
        <p:spPr>
          <a:xfrm>
            <a:off x="9067927" y="5711382"/>
            <a:ext cx="862988" cy="302964"/>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786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FA29-6D97-4826-BF2B-55B1FB019BBD}"/>
              </a:ext>
            </a:extLst>
          </p:cNvPr>
          <p:cNvSpPr>
            <a:spLocks noGrp="1"/>
          </p:cNvSpPr>
          <p:nvPr>
            <p:ph type="title"/>
          </p:nvPr>
        </p:nvSpPr>
        <p:spPr>
          <a:xfrm>
            <a:off x="1758250" y="1372268"/>
            <a:ext cx="4798027" cy="2326098"/>
          </a:xfrm>
        </p:spPr>
        <p:txBody>
          <a:bodyPr>
            <a:normAutofit fontScale="90000"/>
          </a:bodyPr>
          <a:lstStyle/>
          <a:p>
            <a:r>
              <a:rPr lang="en-US" sz="4800" b="1"/>
              <a:t>Provide Feedback through Padlet</a:t>
            </a:r>
            <a:br>
              <a:rPr lang="en-US" sz="4800" b="1"/>
            </a:br>
            <a:endParaRPr lang="en-US" sz="4800" b="1"/>
          </a:p>
        </p:txBody>
      </p:sp>
      <p:sp>
        <p:nvSpPr>
          <p:cNvPr id="3" name="Subtitle 2">
            <a:extLst>
              <a:ext uri="{FF2B5EF4-FFF2-40B4-BE49-F238E27FC236}">
                <a16:creationId xmlns:a16="http://schemas.microsoft.com/office/drawing/2014/main" id="{3C0E2C46-D659-4B58-B100-AF325B90BB9A}"/>
              </a:ext>
            </a:extLst>
          </p:cNvPr>
          <p:cNvSpPr>
            <a:spLocks noGrp="1"/>
          </p:cNvSpPr>
          <p:nvPr>
            <p:ph type="body" sz="half" idx="2"/>
          </p:nvPr>
        </p:nvSpPr>
        <p:spPr>
          <a:xfrm>
            <a:off x="1309006" y="4807362"/>
            <a:ext cx="9209605" cy="866274"/>
          </a:xfrm>
        </p:spPr>
        <p:txBody>
          <a:bodyPr vert="horz" lIns="91440" tIns="45720" rIns="91440" bIns="45720" rtlCol="0" anchor="ctr">
            <a:noAutofit/>
          </a:bodyPr>
          <a:lstStyle/>
          <a:p>
            <a:r>
              <a:rPr lang="en-US" sz="3600">
                <a:ea typeface="+mn-lt"/>
                <a:cs typeface="+mn-lt"/>
                <a:hlinkClick r:id="rId2"/>
              </a:rPr>
              <a:t>https://padlet.com/jschriver/hggighhrcatyanuw</a:t>
            </a:r>
            <a:endParaRPr lang="en-US" sz="3600">
              <a:ea typeface="+mn-lt"/>
              <a:cs typeface="+mn-lt"/>
            </a:endParaRPr>
          </a:p>
          <a:p>
            <a:endParaRPr lang="en-US" sz="3600"/>
          </a:p>
        </p:txBody>
      </p:sp>
      <p:pic>
        <p:nvPicPr>
          <p:cNvPr id="14" name="Picture 14" descr="Qr code&#10;&#10;Description automatically generated">
            <a:extLst>
              <a:ext uri="{FF2B5EF4-FFF2-40B4-BE49-F238E27FC236}">
                <a16:creationId xmlns:a16="http://schemas.microsoft.com/office/drawing/2014/main" id="{BE565705-869A-494F-A564-099D62D3E80B}"/>
              </a:ext>
            </a:extLst>
          </p:cNvPr>
          <p:cNvPicPr>
            <a:picLocks noGrp="1" noChangeAspect="1"/>
          </p:cNvPicPr>
          <p:nvPr>
            <p:ph type="pic" idx="1"/>
          </p:nvPr>
        </p:nvPicPr>
        <p:blipFill rotWithShape="1">
          <a:blip r:embed="rId3"/>
          <a:srcRect t="33" b="33"/>
          <a:stretch/>
        </p:blipFill>
        <p:spPr>
          <a:xfrm>
            <a:off x="7172240" y="1372268"/>
            <a:ext cx="2893429" cy="2900280"/>
          </a:xfrm>
        </p:spPr>
      </p:pic>
      <p:sp>
        <p:nvSpPr>
          <p:cNvPr id="4" name="TextBox 3">
            <a:extLst>
              <a:ext uri="{FF2B5EF4-FFF2-40B4-BE49-F238E27FC236}">
                <a16:creationId xmlns:a16="http://schemas.microsoft.com/office/drawing/2014/main" id="{D611BE82-34D1-4D8E-ADB7-CD9C8BC3FE93}"/>
              </a:ext>
            </a:extLst>
          </p:cNvPr>
          <p:cNvSpPr txBox="1"/>
          <p:nvPr/>
        </p:nvSpPr>
        <p:spPr>
          <a:xfrm>
            <a:off x="1997240" y="3349218"/>
            <a:ext cx="4798027" cy="923330"/>
          </a:xfrm>
          <a:prstGeom prst="rect">
            <a:avLst/>
          </a:prstGeom>
          <a:noFill/>
        </p:spPr>
        <p:txBody>
          <a:bodyPr wrap="square" lIns="91440" tIns="45720" rIns="91440" bIns="45720" rtlCol="0" anchor="t">
            <a:spAutoFit/>
          </a:bodyPr>
          <a:lstStyle/>
          <a:p>
            <a:r>
              <a:rPr lang="en-US" sz="1800" b="1"/>
              <a:t>Place your Group’s Acronym After Input Statement</a:t>
            </a:r>
          </a:p>
          <a:p>
            <a:pPr marL="285750" indent="-285750">
              <a:buFont typeface="Arial" panose="020B0604020202020204" pitchFamily="34" charset="0"/>
              <a:buChar char="•"/>
            </a:pPr>
            <a:r>
              <a:rPr lang="en-US" b="1"/>
              <a:t>Provide After School Tutoring - DELAC</a:t>
            </a:r>
            <a:endParaRPr lang="en-US"/>
          </a:p>
        </p:txBody>
      </p:sp>
    </p:spTree>
    <p:extLst>
      <p:ext uri="{BB962C8B-B14F-4D97-AF65-F5344CB8AC3E}">
        <p14:creationId xmlns:p14="http://schemas.microsoft.com/office/powerpoint/2010/main" val="2544208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10">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9" name="Straight Connector 16">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0" name="Rectangle 18">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0">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2" name="Picture 21">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 name="Rectangle 22">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0" name="Picture 24">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4A8D02D8-A03D-4241-9CBD-830D071A38B8}"/>
              </a:ext>
            </a:extLst>
          </p:cNvPr>
          <p:cNvSpPr>
            <a:spLocks noGrp="1"/>
          </p:cNvSpPr>
          <p:nvPr>
            <p:ph type="title"/>
          </p:nvPr>
        </p:nvSpPr>
        <p:spPr>
          <a:xfrm>
            <a:off x="1295402" y="982132"/>
            <a:ext cx="3660056" cy="1325373"/>
          </a:xfrm>
        </p:spPr>
        <p:txBody>
          <a:bodyPr vert="horz" lIns="91440" tIns="45720" rIns="91440" bIns="45720" rtlCol="0" anchor="b">
            <a:normAutofit/>
          </a:bodyPr>
          <a:lstStyle/>
          <a:p>
            <a:pPr>
              <a:lnSpc>
                <a:spcPct val="90000"/>
              </a:lnSpc>
            </a:pPr>
            <a:endParaRPr lang="en-US" sz="2200"/>
          </a:p>
        </p:txBody>
      </p:sp>
      <p:cxnSp>
        <p:nvCxnSpPr>
          <p:cNvPr id="27" name="Straight Connector 26">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B6F7EF05-8BBF-4034-8AE5-B68518DF0431}"/>
              </a:ext>
            </a:extLst>
          </p:cNvPr>
          <p:cNvSpPr>
            <a:spLocks noGrp="1"/>
          </p:cNvSpPr>
          <p:nvPr>
            <p:ph type="body" sz="half" idx="2"/>
          </p:nvPr>
        </p:nvSpPr>
        <p:spPr>
          <a:xfrm>
            <a:off x="1295401" y="1062701"/>
            <a:ext cx="3660057" cy="4803875"/>
          </a:xfrm>
        </p:spPr>
        <p:txBody>
          <a:bodyPr vert="horz" lIns="91440" tIns="45720" rIns="91440" bIns="45720" rtlCol="0" anchor="t">
            <a:normAutofit/>
          </a:bodyPr>
          <a:lstStyle/>
          <a:p>
            <a:pPr marL="285750" indent="-285750">
              <a:buSzPct val="114999"/>
              <a:buFont typeface="Arial,Sans-Serif"/>
              <a:buChar char="•"/>
            </a:pPr>
            <a:endParaRPr lang="en-US" sz="2400">
              <a:latin typeface="Cavolini"/>
              <a:cs typeface="Cavolini"/>
            </a:endParaRPr>
          </a:p>
          <a:p>
            <a:pPr>
              <a:buSzPct val="114999"/>
            </a:pPr>
            <a:r>
              <a:rPr lang="en-US" sz="2400">
                <a:latin typeface="Cavolini"/>
                <a:cs typeface="Cavolini"/>
              </a:rPr>
              <a:t>Annual Notification</a:t>
            </a:r>
          </a:p>
          <a:p>
            <a:pPr marL="285750" indent="-285750">
              <a:buSzPct val="114999"/>
              <a:buFont typeface="Arial,Sans-Serif"/>
              <a:buChar char="•"/>
            </a:pPr>
            <a:endParaRPr lang="en-US" sz="2400">
              <a:latin typeface="Cavolini"/>
              <a:cs typeface="Cavolini"/>
            </a:endParaRPr>
          </a:p>
          <a:p>
            <a:pPr>
              <a:buSzPct val="114999"/>
            </a:pPr>
            <a:r>
              <a:rPr lang="en-US" sz="2400">
                <a:latin typeface="Cavolini"/>
                <a:cs typeface="Cavolini"/>
              </a:rPr>
              <a:t>Sent home within the first 15 days of school with your </a:t>
            </a:r>
            <a:endParaRPr lang="en-US" sz="2400">
              <a:latin typeface="Garamond" panose="02020404030301010803"/>
              <a:cs typeface="Cavolini"/>
            </a:endParaRPr>
          </a:p>
          <a:p>
            <a:r>
              <a:rPr lang="en-US" sz="2400">
                <a:latin typeface="Cavolini"/>
                <a:cs typeface="Cavolini"/>
              </a:rPr>
              <a:t>Students' Score Report</a:t>
            </a:r>
            <a:endParaRPr lang="en-US" sz="2400">
              <a:ea typeface="+mn-lt"/>
              <a:cs typeface="+mn-lt"/>
            </a:endParaRPr>
          </a:p>
          <a:p>
            <a:pPr>
              <a:buSzPct val="114999"/>
              <a:buFont typeface="Arial"/>
              <a:buChar char="•"/>
            </a:pPr>
            <a:endParaRPr lang="en-US" sz="2400">
              <a:latin typeface="Cavolini"/>
              <a:cs typeface="Cavolini"/>
            </a:endParaRPr>
          </a:p>
        </p:txBody>
      </p:sp>
      <p:pic>
        <p:nvPicPr>
          <p:cNvPr id="6" name="Picture 6" descr="Text&#10;&#10;Description automatically generated">
            <a:extLst>
              <a:ext uri="{FF2B5EF4-FFF2-40B4-BE49-F238E27FC236}">
                <a16:creationId xmlns:a16="http://schemas.microsoft.com/office/drawing/2014/main" id="{4FCC79FE-53DB-4ADC-B194-565FAE74F960}"/>
              </a:ext>
            </a:extLst>
          </p:cNvPr>
          <p:cNvPicPr>
            <a:picLocks noGrp="1" noChangeAspect="1"/>
          </p:cNvPicPr>
          <p:nvPr>
            <p:ph type="pic" idx="1"/>
          </p:nvPr>
        </p:nvPicPr>
        <p:blipFill rotWithShape="1">
          <a:blip r:embed="rId5"/>
          <a:srcRect r="3" b="21489"/>
          <a:stretch/>
        </p:blipFill>
        <p:spPr>
          <a:xfrm>
            <a:off x="5455391" y="972950"/>
            <a:ext cx="5469466"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222978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 name="Picture 10">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6" name="Straight Connector 15">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1" name="Picture 20">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89DBD1C2-81CF-4EFC-A495-9E905792BDD9}"/>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2200"/>
              <a:t>ELPAC</a:t>
            </a:r>
            <a:br>
              <a:rPr lang="en-US" sz="2200"/>
            </a:br>
            <a:r>
              <a:rPr lang="en-US" sz="2200"/>
              <a:t>English Language Proficiency Assessments of California</a:t>
            </a:r>
          </a:p>
        </p:txBody>
      </p:sp>
      <p:cxnSp>
        <p:nvCxnSpPr>
          <p:cNvPr id="26" name="Straight Connector 25">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630D7A5F-ABC0-49A0-B135-A5B1FA3BB7AE}"/>
              </a:ext>
            </a:extLst>
          </p:cNvPr>
          <p:cNvSpPr>
            <a:spLocks noGrp="1"/>
          </p:cNvSpPr>
          <p:nvPr>
            <p:ph type="body" sz="half" idx="2"/>
          </p:nvPr>
        </p:nvSpPr>
        <p:spPr>
          <a:xfrm>
            <a:off x="1295401" y="2493774"/>
            <a:ext cx="3660057" cy="3382094"/>
          </a:xfrm>
        </p:spPr>
        <p:txBody>
          <a:bodyPr vert="horz" lIns="91440" tIns="45720" rIns="91440" bIns="45720" rtlCol="0" anchor="t">
            <a:normAutofit/>
          </a:bodyPr>
          <a:lstStyle/>
          <a:p>
            <a:pPr>
              <a:buFont typeface="Arial"/>
              <a:buChar char="•"/>
            </a:pPr>
            <a:r>
              <a:rPr lang="en-US" sz="1600" b="1">
                <a:hlinkClick r:id="rId6">
                  <a:extLst>
                    <a:ext uri="{A12FA001-AC4F-418D-AE19-62706E023703}">
                      <ahyp:hlinkClr xmlns:ahyp="http://schemas.microsoft.com/office/drawing/2018/hyperlinkcolor" val="tx"/>
                    </a:ext>
                  </a:extLst>
                </a:hlinkClick>
              </a:rPr>
              <a:t>https://prod.spotlight-education.com/frontend/portal/portal/ztRZR7de6Eju</a:t>
            </a:r>
            <a:endParaRPr lang="en-US" sz="1600" b="1"/>
          </a:p>
          <a:p>
            <a:pPr>
              <a:buFont typeface="Arial"/>
              <a:buChar char="•"/>
            </a:pPr>
            <a:endParaRPr lang="en-US" sz="1600"/>
          </a:p>
        </p:txBody>
      </p:sp>
      <p:pic>
        <p:nvPicPr>
          <p:cNvPr id="5" name="Picture 5" descr="Timeline&#10;&#10;Description automatically generated">
            <a:extLst>
              <a:ext uri="{FF2B5EF4-FFF2-40B4-BE49-F238E27FC236}">
                <a16:creationId xmlns:a16="http://schemas.microsoft.com/office/drawing/2014/main" id="{9E9C898D-6517-4277-A8DD-BBE873AC38E9}"/>
              </a:ext>
            </a:extLst>
          </p:cNvPr>
          <p:cNvPicPr>
            <a:picLocks noGrp="1" noChangeAspect="1"/>
          </p:cNvPicPr>
          <p:nvPr>
            <p:ph type="pic" idx="1"/>
          </p:nvPr>
        </p:nvPicPr>
        <p:blipFill rotWithShape="1">
          <a:blip r:embed="rId7"/>
          <a:srcRect r="1" b="15672"/>
          <a:stretch/>
        </p:blipFill>
        <p:spPr>
          <a:xfrm>
            <a:off x="5418668" y="982131"/>
            <a:ext cx="5469466"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662080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7" name="Straight Connector 14">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8" name="Rectangle 16">
            <a:extLst>
              <a:ext uri="{FF2B5EF4-FFF2-40B4-BE49-F238E27FC236}">
                <a16:creationId xmlns:a16="http://schemas.microsoft.com/office/drawing/2014/main" id="{B7328C2D-38F0-4C80-9EA5-A1AD0D6B2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14" name="Group 18">
            <a:extLst>
              <a:ext uri="{FF2B5EF4-FFF2-40B4-BE49-F238E27FC236}">
                <a16:creationId xmlns:a16="http://schemas.microsoft.com/office/drawing/2014/main" id="{BD17E249-48D0-476B-A642-A5D58DD39A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0" name="Picture 19">
              <a:extLst>
                <a:ext uri="{FF2B5EF4-FFF2-40B4-BE49-F238E27FC236}">
                  <a16:creationId xmlns:a16="http://schemas.microsoft.com/office/drawing/2014/main" id="{7E4B7EC7-DE5B-4F27-839A-7CDF49C618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20">
              <a:extLst>
                <a:ext uri="{FF2B5EF4-FFF2-40B4-BE49-F238E27FC236}">
                  <a16:creationId xmlns:a16="http://schemas.microsoft.com/office/drawing/2014/main" id="{DDA01082-3C8F-4602-8DA7-C82DF7095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cmpd="sng" algn="ctr">
              <a:solidFill>
                <a:schemeClr val="accent1"/>
              </a:solidFill>
              <a:prstDash val="solid"/>
              <a:miter lim="800000"/>
            </a:ln>
            <a:effectLst>
              <a:innerShdw blurRad="25400" dist="12700" dir="13500000">
                <a:srgbClr val="000000">
                  <a:alpha val="45000"/>
                </a:srgbClr>
              </a:innerShdw>
            </a:effectLst>
          </p:spPr>
        </p:sp>
        <p:pic>
          <p:nvPicPr>
            <p:cNvPr id="22" name="Picture 21">
              <a:extLst>
                <a:ext uri="{FF2B5EF4-FFF2-40B4-BE49-F238E27FC236}">
                  <a16:creationId xmlns:a16="http://schemas.microsoft.com/office/drawing/2014/main" id="{1A21B48A-5892-4DD2-B2E1-91BD42A44C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8" name="Picture 22">
              <a:extLst>
                <a:ext uri="{FF2B5EF4-FFF2-40B4-BE49-F238E27FC236}">
                  <a16:creationId xmlns:a16="http://schemas.microsoft.com/office/drawing/2014/main" id="{BE083B53-5B4C-4C29-BDFD-A28B754A59D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25" name="Straight Connector 24">
            <a:extLst>
              <a:ext uri="{FF2B5EF4-FFF2-40B4-BE49-F238E27FC236}">
                <a16:creationId xmlns:a16="http://schemas.microsoft.com/office/drawing/2014/main" id="{0B65B193-F600-4C1B-9DBF-09D94CDB08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E6C7A3F1-983C-4D40-A382-95B4F650DBB8}"/>
              </a:ext>
            </a:extLst>
          </p:cNvPr>
          <p:cNvSpPr>
            <a:spLocks noGrp="1"/>
          </p:cNvSpPr>
          <p:nvPr>
            <p:ph type="body" sz="half" idx="2"/>
          </p:nvPr>
        </p:nvSpPr>
        <p:spPr>
          <a:xfrm>
            <a:off x="1295401" y="819201"/>
            <a:ext cx="9601196" cy="5056667"/>
          </a:xfrm>
        </p:spPr>
        <p:txBody>
          <a:bodyPr vert="horz" lIns="91440" tIns="45720" rIns="91440" bIns="45720" rtlCol="0" anchor="t">
            <a:normAutofit/>
          </a:bodyPr>
          <a:lstStyle/>
          <a:p>
            <a:pPr algn="l">
              <a:buFont typeface="Arial"/>
              <a:buChar char="•"/>
            </a:pPr>
            <a:endParaRPr lang="en-US"/>
          </a:p>
        </p:txBody>
      </p:sp>
      <p:pic>
        <p:nvPicPr>
          <p:cNvPr id="5" name="Picture 23" descr="Text&#10;&#10;Description automatically generated">
            <a:extLst>
              <a:ext uri="{FF2B5EF4-FFF2-40B4-BE49-F238E27FC236}">
                <a16:creationId xmlns:a16="http://schemas.microsoft.com/office/drawing/2014/main" id="{2601B2DE-7E6B-48F8-A364-4B1E66D63FBF}"/>
              </a:ext>
            </a:extLst>
          </p:cNvPr>
          <p:cNvPicPr>
            <a:picLocks noChangeAspect="1"/>
          </p:cNvPicPr>
          <p:nvPr/>
        </p:nvPicPr>
        <p:blipFill>
          <a:blip r:embed="rId8"/>
          <a:stretch>
            <a:fillRect/>
          </a:stretch>
        </p:blipFill>
        <p:spPr>
          <a:xfrm>
            <a:off x="1416205" y="768172"/>
            <a:ext cx="3876907" cy="4959238"/>
          </a:xfrm>
          <a:prstGeom prst="rect">
            <a:avLst/>
          </a:prstGeom>
        </p:spPr>
      </p:pic>
      <p:pic>
        <p:nvPicPr>
          <p:cNvPr id="31" name="Picture 31">
            <a:extLst>
              <a:ext uri="{FF2B5EF4-FFF2-40B4-BE49-F238E27FC236}">
                <a16:creationId xmlns:a16="http://schemas.microsoft.com/office/drawing/2014/main" id="{B114AF75-F590-4A4F-8D12-CFDA2F55F373}"/>
              </a:ext>
            </a:extLst>
          </p:cNvPr>
          <p:cNvPicPr>
            <a:picLocks noChangeAspect="1"/>
          </p:cNvPicPr>
          <p:nvPr/>
        </p:nvPicPr>
        <p:blipFill>
          <a:blip r:embed="rId9"/>
          <a:stretch>
            <a:fillRect/>
          </a:stretch>
        </p:blipFill>
        <p:spPr>
          <a:xfrm>
            <a:off x="6833840" y="699037"/>
            <a:ext cx="2743200" cy="2030926"/>
          </a:xfrm>
          <a:prstGeom prst="rect">
            <a:avLst/>
          </a:prstGeom>
        </p:spPr>
      </p:pic>
      <p:pic>
        <p:nvPicPr>
          <p:cNvPr id="35" name="Picture 35">
            <a:extLst>
              <a:ext uri="{FF2B5EF4-FFF2-40B4-BE49-F238E27FC236}">
                <a16:creationId xmlns:a16="http://schemas.microsoft.com/office/drawing/2014/main" id="{D18EE140-E863-4A67-B390-B00DA83DA8F4}"/>
              </a:ext>
            </a:extLst>
          </p:cNvPr>
          <p:cNvPicPr>
            <a:picLocks noChangeAspect="1"/>
          </p:cNvPicPr>
          <p:nvPr/>
        </p:nvPicPr>
        <p:blipFill>
          <a:blip r:embed="rId10"/>
          <a:stretch>
            <a:fillRect/>
          </a:stretch>
        </p:blipFill>
        <p:spPr>
          <a:xfrm>
            <a:off x="6880302" y="2838944"/>
            <a:ext cx="2743200" cy="1644747"/>
          </a:xfrm>
          <a:prstGeom prst="rect">
            <a:avLst/>
          </a:prstGeom>
        </p:spPr>
      </p:pic>
      <p:pic>
        <p:nvPicPr>
          <p:cNvPr id="36" name="Picture 36" descr="A picture containing diagram&#10;&#10;Description automatically generated">
            <a:extLst>
              <a:ext uri="{FF2B5EF4-FFF2-40B4-BE49-F238E27FC236}">
                <a16:creationId xmlns:a16="http://schemas.microsoft.com/office/drawing/2014/main" id="{78BFE561-2418-464E-A95F-6753CC7CC527}"/>
              </a:ext>
            </a:extLst>
          </p:cNvPr>
          <p:cNvPicPr>
            <a:picLocks noChangeAspect="1"/>
          </p:cNvPicPr>
          <p:nvPr/>
        </p:nvPicPr>
        <p:blipFill>
          <a:blip r:embed="rId11"/>
          <a:stretch>
            <a:fillRect/>
          </a:stretch>
        </p:blipFill>
        <p:spPr>
          <a:xfrm>
            <a:off x="6833839" y="4594883"/>
            <a:ext cx="2743200" cy="995015"/>
          </a:xfrm>
          <a:prstGeom prst="rect">
            <a:avLst/>
          </a:prstGeom>
        </p:spPr>
      </p:pic>
    </p:spTree>
    <p:extLst>
      <p:ext uri="{BB962C8B-B14F-4D97-AF65-F5344CB8AC3E}">
        <p14:creationId xmlns:p14="http://schemas.microsoft.com/office/powerpoint/2010/main" val="386324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10">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9" name="Straight Connector 16">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0" name="Rectangle 18">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0">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2" name="Picture 21">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 name="Rectangle 22">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0" name="Picture 24">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4A8D02D8-A03D-4241-9CBD-830D071A38B8}"/>
              </a:ext>
            </a:extLst>
          </p:cNvPr>
          <p:cNvSpPr>
            <a:spLocks noGrp="1"/>
          </p:cNvSpPr>
          <p:nvPr>
            <p:ph type="title"/>
          </p:nvPr>
        </p:nvSpPr>
        <p:spPr>
          <a:xfrm>
            <a:off x="1295402" y="982132"/>
            <a:ext cx="3660056" cy="1325373"/>
          </a:xfrm>
        </p:spPr>
        <p:txBody>
          <a:bodyPr vert="horz" lIns="91440" tIns="45720" rIns="91440" bIns="45720" rtlCol="0" anchor="b">
            <a:normAutofit/>
          </a:bodyPr>
          <a:lstStyle/>
          <a:p>
            <a:pPr>
              <a:lnSpc>
                <a:spcPct val="90000"/>
              </a:lnSpc>
            </a:pPr>
            <a:endParaRPr lang="en-US" sz="2200"/>
          </a:p>
        </p:txBody>
      </p:sp>
      <p:cxnSp>
        <p:nvCxnSpPr>
          <p:cNvPr id="27" name="Straight Connector 26">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B6F7EF05-8BBF-4034-8AE5-B68518DF0431}"/>
              </a:ext>
            </a:extLst>
          </p:cNvPr>
          <p:cNvSpPr>
            <a:spLocks noGrp="1"/>
          </p:cNvSpPr>
          <p:nvPr>
            <p:ph type="body" sz="half" idx="2"/>
          </p:nvPr>
        </p:nvSpPr>
        <p:spPr>
          <a:xfrm>
            <a:off x="1295401" y="1062701"/>
            <a:ext cx="3660057" cy="4803875"/>
          </a:xfrm>
        </p:spPr>
        <p:txBody>
          <a:bodyPr vert="horz" lIns="91440" tIns="45720" rIns="91440" bIns="45720" rtlCol="0" anchor="t">
            <a:normAutofit fontScale="92500" lnSpcReduction="10000"/>
          </a:bodyPr>
          <a:lstStyle/>
          <a:p>
            <a:pPr>
              <a:buSzPct val="114999"/>
            </a:pPr>
            <a:r>
              <a:rPr lang="en-US" sz="2800">
                <a:latin typeface="Cavolini"/>
                <a:cs typeface="Cavolini"/>
              </a:rPr>
              <a:t>Our goal for all of your children!</a:t>
            </a:r>
            <a:endParaRPr lang="en-US" sz="2400">
              <a:latin typeface="Cavolini"/>
              <a:cs typeface="Cavolini"/>
            </a:endParaRPr>
          </a:p>
          <a:p>
            <a:endParaRPr lang="en-US" sz="2400">
              <a:latin typeface="Cavolini"/>
              <a:cs typeface="Cavolini"/>
            </a:endParaRPr>
          </a:p>
          <a:p>
            <a:endParaRPr lang="en-US" sz="2400">
              <a:latin typeface="Cavolini"/>
              <a:cs typeface="Cavolini"/>
            </a:endParaRPr>
          </a:p>
          <a:p>
            <a:r>
              <a:rPr lang="en-US" sz="2400">
                <a:latin typeface="Cavolini"/>
                <a:cs typeface="Cavolini"/>
              </a:rPr>
              <a:t>Reclassification</a:t>
            </a:r>
            <a:endParaRPr lang="en-US" sz="2400">
              <a:ea typeface="+mn-lt"/>
              <a:cs typeface="+mn-lt"/>
            </a:endParaRPr>
          </a:p>
          <a:p>
            <a:r>
              <a:rPr lang="en-US" sz="2400">
                <a:latin typeface="Cavolini"/>
                <a:cs typeface="Cavolini"/>
              </a:rPr>
              <a:t>RFEP = Redesignated Fluent English Proficient</a:t>
            </a:r>
            <a:endParaRPr lang="en-US" sz="2400">
              <a:ea typeface="+mn-lt"/>
              <a:cs typeface="+mn-lt"/>
            </a:endParaRPr>
          </a:p>
          <a:p>
            <a:r>
              <a:rPr lang="en-US" sz="2400" b="1">
                <a:latin typeface="Cavolini"/>
                <a:cs typeface="Cavolini"/>
              </a:rPr>
              <a:t>Our reclassified students outperform our English Only students!</a:t>
            </a:r>
          </a:p>
          <a:p>
            <a:endParaRPr lang="en-US" sz="2400">
              <a:latin typeface="Cavolini"/>
              <a:cs typeface="Cavolini"/>
            </a:endParaRPr>
          </a:p>
        </p:txBody>
      </p:sp>
      <p:pic>
        <p:nvPicPr>
          <p:cNvPr id="7" name="Picture 10" descr="Table&#10;&#10;Description automatically generated">
            <a:extLst>
              <a:ext uri="{FF2B5EF4-FFF2-40B4-BE49-F238E27FC236}">
                <a16:creationId xmlns:a16="http://schemas.microsoft.com/office/drawing/2014/main" id="{B4492EAF-F394-4318-A2E3-C1C868C0EA80}"/>
              </a:ext>
            </a:extLst>
          </p:cNvPr>
          <p:cNvPicPr>
            <a:picLocks noGrp="1" noChangeAspect="1"/>
          </p:cNvPicPr>
          <p:nvPr>
            <p:ph type="pic" idx="1"/>
          </p:nvPr>
        </p:nvPicPr>
        <p:blipFill rotWithShape="1">
          <a:blip r:embed="rId5"/>
          <a:srcRect l="2033" r="2218" b="-178"/>
          <a:stretch/>
        </p:blipFill>
        <p:spPr>
          <a:xfrm>
            <a:off x="5929636" y="764605"/>
            <a:ext cx="4807912" cy="5226578"/>
          </a:xfrm>
        </p:spPr>
      </p:pic>
    </p:spTree>
    <p:extLst>
      <p:ext uri="{BB962C8B-B14F-4D97-AF65-F5344CB8AC3E}">
        <p14:creationId xmlns:p14="http://schemas.microsoft.com/office/powerpoint/2010/main" val="3546872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7" name="Straight Connector 14">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8" name="Rectangle 16">
            <a:extLst>
              <a:ext uri="{FF2B5EF4-FFF2-40B4-BE49-F238E27FC236}">
                <a16:creationId xmlns:a16="http://schemas.microsoft.com/office/drawing/2014/main" id="{B7328C2D-38F0-4C80-9EA5-A1AD0D6B2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14" name="Group 18">
            <a:extLst>
              <a:ext uri="{FF2B5EF4-FFF2-40B4-BE49-F238E27FC236}">
                <a16:creationId xmlns:a16="http://schemas.microsoft.com/office/drawing/2014/main" id="{BD17E249-48D0-476B-A642-A5D58DD39A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0" name="Picture 19">
              <a:extLst>
                <a:ext uri="{FF2B5EF4-FFF2-40B4-BE49-F238E27FC236}">
                  <a16:creationId xmlns:a16="http://schemas.microsoft.com/office/drawing/2014/main" id="{7E4B7EC7-DE5B-4F27-839A-7CDF49C618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20">
              <a:extLst>
                <a:ext uri="{FF2B5EF4-FFF2-40B4-BE49-F238E27FC236}">
                  <a16:creationId xmlns:a16="http://schemas.microsoft.com/office/drawing/2014/main" id="{DDA01082-3C8F-4602-8DA7-C82DF7095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cmpd="sng" algn="ctr">
              <a:solidFill>
                <a:schemeClr val="accent1"/>
              </a:solidFill>
              <a:prstDash val="solid"/>
              <a:miter lim="800000"/>
            </a:ln>
            <a:effectLst>
              <a:innerShdw blurRad="25400" dist="12700" dir="13500000">
                <a:srgbClr val="000000">
                  <a:alpha val="45000"/>
                </a:srgbClr>
              </a:innerShdw>
            </a:effectLst>
          </p:spPr>
        </p:sp>
        <p:pic>
          <p:nvPicPr>
            <p:cNvPr id="22" name="Picture 21">
              <a:extLst>
                <a:ext uri="{FF2B5EF4-FFF2-40B4-BE49-F238E27FC236}">
                  <a16:creationId xmlns:a16="http://schemas.microsoft.com/office/drawing/2014/main" id="{1A21B48A-5892-4DD2-B2E1-91BD42A44C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8" name="Picture 22">
              <a:extLst>
                <a:ext uri="{FF2B5EF4-FFF2-40B4-BE49-F238E27FC236}">
                  <a16:creationId xmlns:a16="http://schemas.microsoft.com/office/drawing/2014/main" id="{BE083B53-5B4C-4C29-BDFD-A28B754A59D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25" name="Straight Connector 24">
            <a:extLst>
              <a:ext uri="{FF2B5EF4-FFF2-40B4-BE49-F238E27FC236}">
                <a16:creationId xmlns:a16="http://schemas.microsoft.com/office/drawing/2014/main" id="{0B65B193-F600-4C1B-9DBF-09D94CDB08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E6C7A3F1-983C-4D40-A382-95B4F650DBB8}"/>
              </a:ext>
            </a:extLst>
          </p:cNvPr>
          <p:cNvSpPr>
            <a:spLocks noGrp="1"/>
          </p:cNvSpPr>
          <p:nvPr>
            <p:ph type="body" sz="half" idx="2"/>
          </p:nvPr>
        </p:nvSpPr>
        <p:spPr>
          <a:xfrm>
            <a:off x="1295401" y="819201"/>
            <a:ext cx="9601196" cy="5056667"/>
          </a:xfrm>
        </p:spPr>
        <p:txBody>
          <a:bodyPr vert="horz" lIns="91440" tIns="45720" rIns="91440" bIns="45720" rtlCol="0" anchor="t">
            <a:normAutofit/>
          </a:bodyPr>
          <a:lstStyle/>
          <a:p>
            <a:pPr algn="l">
              <a:buFont typeface="Arial"/>
              <a:buChar char="•"/>
            </a:pPr>
            <a:endParaRPr lang="en-US"/>
          </a:p>
        </p:txBody>
      </p:sp>
      <p:pic>
        <p:nvPicPr>
          <p:cNvPr id="2" name="Picture 2">
            <a:extLst>
              <a:ext uri="{FF2B5EF4-FFF2-40B4-BE49-F238E27FC236}">
                <a16:creationId xmlns:a16="http://schemas.microsoft.com/office/drawing/2014/main" id="{D676C6D0-B632-4936-968E-E364493CFEBC}"/>
              </a:ext>
            </a:extLst>
          </p:cNvPr>
          <p:cNvPicPr>
            <a:picLocks noChangeAspect="1"/>
          </p:cNvPicPr>
          <p:nvPr/>
        </p:nvPicPr>
        <p:blipFill>
          <a:blip r:embed="rId8"/>
          <a:stretch>
            <a:fillRect/>
          </a:stretch>
        </p:blipFill>
        <p:spPr>
          <a:xfrm>
            <a:off x="6917473" y="786045"/>
            <a:ext cx="2743200" cy="1791860"/>
          </a:xfrm>
          <a:prstGeom prst="rect">
            <a:avLst/>
          </a:prstGeom>
        </p:spPr>
      </p:pic>
      <p:pic>
        <p:nvPicPr>
          <p:cNvPr id="3" name="Picture 8">
            <a:extLst>
              <a:ext uri="{FF2B5EF4-FFF2-40B4-BE49-F238E27FC236}">
                <a16:creationId xmlns:a16="http://schemas.microsoft.com/office/drawing/2014/main" id="{894D03DE-835A-49AF-8B60-C85149998D6E}"/>
              </a:ext>
            </a:extLst>
          </p:cNvPr>
          <p:cNvPicPr>
            <a:picLocks noChangeAspect="1"/>
          </p:cNvPicPr>
          <p:nvPr/>
        </p:nvPicPr>
        <p:blipFill>
          <a:blip r:embed="rId9"/>
          <a:stretch>
            <a:fillRect/>
          </a:stretch>
        </p:blipFill>
        <p:spPr>
          <a:xfrm>
            <a:off x="6945351" y="2787605"/>
            <a:ext cx="2743200" cy="2974058"/>
          </a:xfrm>
          <a:prstGeom prst="rect">
            <a:avLst/>
          </a:prstGeom>
        </p:spPr>
      </p:pic>
      <p:pic>
        <p:nvPicPr>
          <p:cNvPr id="21" name="Picture 22" descr="Graphical user interface&#10;&#10;Description automatically generated">
            <a:extLst>
              <a:ext uri="{FF2B5EF4-FFF2-40B4-BE49-F238E27FC236}">
                <a16:creationId xmlns:a16="http://schemas.microsoft.com/office/drawing/2014/main" id="{A31F8502-FC48-4897-A8F4-6B5955814085}"/>
              </a:ext>
            </a:extLst>
          </p:cNvPr>
          <p:cNvPicPr>
            <a:picLocks noChangeAspect="1"/>
          </p:cNvPicPr>
          <p:nvPr/>
        </p:nvPicPr>
        <p:blipFill>
          <a:blip r:embed="rId10"/>
          <a:stretch>
            <a:fillRect/>
          </a:stretch>
        </p:blipFill>
        <p:spPr>
          <a:xfrm>
            <a:off x="1295400" y="785389"/>
            <a:ext cx="4369419" cy="4980561"/>
          </a:xfrm>
          <a:prstGeom prst="rect">
            <a:avLst/>
          </a:prstGeom>
        </p:spPr>
      </p:pic>
    </p:spTree>
    <p:extLst>
      <p:ext uri="{BB962C8B-B14F-4D97-AF65-F5344CB8AC3E}">
        <p14:creationId xmlns:p14="http://schemas.microsoft.com/office/powerpoint/2010/main" val="217530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 name="Group 80">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82" name="Picture 81">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3" name="Rectangle 82">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84" name="Picture 83">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85" name="Picture 84">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94" name="Straight Connector 86">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00" name="Rectangle 88">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01" name="Rectangle 90">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92">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A6382BF-8C5D-4E10-84B4-E97669B627CF}"/>
              </a:ext>
            </a:extLst>
          </p:cNvPr>
          <p:cNvSpPr>
            <a:spLocks noGrp="1"/>
          </p:cNvSpPr>
          <p:nvPr>
            <p:ph type="title"/>
          </p:nvPr>
        </p:nvSpPr>
        <p:spPr>
          <a:xfrm>
            <a:off x="929140" y="972766"/>
            <a:ext cx="2835464" cy="1254868"/>
          </a:xfrm>
        </p:spPr>
        <p:txBody>
          <a:bodyPr vert="horz" lIns="91440" tIns="45720" rIns="91440" bIns="45720" rtlCol="0" anchor="b">
            <a:normAutofit/>
          </a:bodyPr>
          <a:lstStyle/>
          <a:p>
            <a:r>
              <a:rPr lang="en-US">
                <a:solidFill>
                  <a:srgbClr val="262626"/>
                </a:solidFill>
              </a:rPr>
              <a:t>What's Coming</a:t>
            </a:r>
          </a:p>
        </p:txBody>
      </p:sp>
      <p:sp>
        <p:nvSpPr>
          <p:cNvPr id="4" name="Text Placeholder 3">
            <a:extLst>
              <a:ext uri="{FF2B5EF4-FFF2-40B4-BE49-F238E27FC236}">
                <a16:creationId xmlns:a16="http://schemas.microsoft.com/office/drawing/2014/main" id="{DFE8BC56-E968-476A-8410-44D6345E51DA}"/>
              </a:ext>
            </a:extLst>
          </p:cNvPr>
          <p:cNvSpPr>
            <a:spLocks noGrp="1"/>
          </p:cNvSpPr>
          <p:nvPr>
            <p:ph type="body" sz="half" idx="2"/>
          </p:nvPr>
        </p:nvSpPr>
        <p:spPr>
          <a:xfrm>
            <a:off x="929141" y="2430471"/>
            <a:ext cx="2835464" cy="3552039"/>
          </a:xfrm>
        </p:spPr>
        <p:txBody>
          <a:bodyPr vert="horz" lIns="91440" tIns="45720" rIns="91440" bIns="45720" rtlCol="0" anchor="t">
            <a:normAutofit/>
          </a:bodyPr>
          <a:lstStyle/>
          <a:p>
            <a:pPr algn="l">
              <a:lnSpc>
                <a:spcPct val="90000"/>
              </a:lnSpc>
              <a:buFont typeface="Arial"/>
              <a:buChar char="•"/>
            </a:pPr>
            <a:r>
              <a:rPr lang="en-US" sz="1500" b="1">
                <a:solidFill>
                  <a:srgbClr val="262626"/>
                </a:solidFill>
              </a:rPr>
              <a:t>Looking for English Learner's Parent Leadership</a:t>
            </a:r>
          </a:p>
          <a:p>
            <a:pPr algn="l">
              <a:lnSpc>
                <a:spcPct val="90000"/>
              </a:lnSpc>
              <a:buFont typeface="Arial"/>
              <a:buChar char="•"/>
            </a:pPr>
            <a:r>
              <a:rPr lang="en-US" sz="1500" b="1">
                <a:solidFill>
                  <a:srgbClr val="262626"/>
                </a:solidFill>
              </a:rPr>
              <a:t>English Learner Homework Support</a:t>
            </a:r>
          </a:p>
          <a:p>
            <a:pPr algn="l">
              <a:lnSpc>
                <a:spcPct val="90000"/>
              </a:lnSpc>
              <a:buFont typeface="Arial"/>
              <a:buChar char="•"/>
            </a:pPr>
            <a:r>
              <a:rPr lang="en-US" sz="1500" b="1">
                <a:solidFill>
                  <a:srgbClr val="262626"/>
                </a:solidFill>
              </a:rPr>
              <a:t>ESL Classes @ Murrieta Canyon Academy </a:t>
            </a:r>
          </a:p>
          <a:p>
            <a:pPr algn="l">
              <a:lnSpc>
                <a:spcPct val="90000"/>
              </a:lnSpc>
              <a:buFont typeface="Arial"/>
              <a:buChar char="•"/>
            </a:pPr>
            <a:r>
              <a:rPr lang="en-US" sz="1500" b="1">
                <a:solidFill>
                  <a:srgbClr val="262626"/>
                </a:solidFill>
              </a:rPr>
              <a:t>951-696-3905</a:t>
            </a:r>
          </a:p>
          <a:p>
            <a:pPr algn="l">
              <a:lnSpc>
                <a:spcPct val="90000"/>
              </a:lnSpc>
              <a:buFont typeface="Arial"/>
              <a:buChar char="•"/>
            </a:pPr>
            <a:r>
              <a:rPr lang="en-US" sz="1500" b="1">
                <a:solidFill>
                  <a:srgbClr val="262626"/>
                </a:solidFill>
              </a:rPr>
              <a:t>24150 Hayes Ave. Murrieta</a:t>
            </a:r>
          </a:p>
          <a:p>
            <a:pPr algn="l">
              <a:lnSpc>
                <a:spcPct val="90000"/>
              </a:lnSpc>
              <a:buFont typeface="Arial"/>
              <a:buChar char="•"/>
            </a:pPr>
            <a:endParaRPr lang="en-US" sz="1500" b="1">
              <a:solidFill>
                <a:srgbClr val="262626"/>
              </a:solidFill>
            </a:endParaRPr>
          </a:p>
          <a:p>
            <a:pPr algn="l">
              <a:lnSpc>
                <a:spcPct val="90000"/>
              </a:lnSpc>
              <a:buFont typeface="Arial"/>
              <a:buChar char="•"/>
            </a:pPr>
            <a:r>
              <a:rPr lang="en-US" sz="1500" b="1">
                <a:solidFill>
                  <a:srgbClr val="262626"/>
                </a:solidFill>
              </a:rPr>
              <a:t>Next Meeting: </a:t>
            </a:r>
          </a:p>
          <a:p>
            <a:pPr algn="l">
              <a:lnSpc>
                <a:spcPct val="90000"/>
              </a:lnSpc>
              <a:buFont typeface="Arial"/>
              <a:buChar char="•"/>
            </a:pPr>
            <a:r>
              <a:rPr lang="en-US" sz="1500" b="1">
                <a:solidFill>
                  <a:srgbClr val="262626"/>
                </a:solidFill>
              </a:rPr>
              <a:t>November 17, 2021</a:t>
            </a:r>
            <a:endParaRPr lang="en-US" sz="1500">
              <a:solidFill>
                <a:srgbClr val="262626"/>
              </a:solidFill>
            </a:endParaRPr>
          </a:p>
          <a:p>
            <a:pPr algn="l">
              <a:lnSpc>
                <a:spcPct val="90000"/>
              </a:lnSpc>
              <a:buFont typeface="Arial"/>
              <a:buChar char="•"/>
            </a:pPr>
            <a:endParaRPr lang="en-US" sz="1500" b="1">
              <a:solidFill>
                <a:srgbClr val="262626"/>
              </a:solidFill>
            </a:endParaRPr>
          </a:p>
        </p:txBody>
      </p:sp>
      <p:sp useBgFill="1">
        <p:nvSpPr>
          <p:cNvPr id="105" name="Rectangle 94">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Table&#10;&#10;Description automatically generated">
            <a:extLst>
              <a:ext uri="{FF2B5EF4-FFF2-40B4-BE49-F238E27FC236}">
                <a16:creationId xmlns:a16="http://schemas.microsoft.com/office/drawing/2014/main" id="{E850D89E-59E8-41AA-BF0A-B4D1E75EAF85}"/>
              </a:ext>
            </a:extLst>
          </p:cNvPr>
          <p:cNvPicPr>
            <a:picLocks noChangeAspect="1"/>
          </p:cNvPicPr>
          <p:nvPr/>
        </p:nvPicPr>
        <p:blipFill>
          <a:blip r:embed="rId5"/>
          <a:stretch>
            <a:fillRect/>
          </a:stretch>
        </p:blipFill>
        <p:spPr>
          <a:xfrm>
            <a:off x="5435910" y="2145756"/>
            <a:ext cx="6098041" cy="2515441"/>
          </a:xfrm>
          <a:prstGeom prst="rect">
            <a:avLst/>
          </a:prstGeom>
        </p:spPr>
      </p:pic>
    </p:spTree>
    <p:extLst>
      <p:ext uri="{BB962C8B-B14F-4D97-AF65-F5344CB8AC3E}">
        <p14:creationId xmlns:p14="http://schemas.microsoft.com/office/powerpoint/2010/main" val="1963155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qr code&#10;&#10;Description automatically generated">
            <a:extLst>
              <a:ext uri="{FF2B5EF4-FFF2-40B4-BE49-F238E27FC236}">
                <a16:creationId xmlns:a16="http://schemas.microsoft.com/office/drawing/2014/main" id="{C1EC558C-7632-4EDE-B2DB-C18241A60C87}"/>
              </a:ext>
            </a:extLst>
          </p:cNvPr>
          <p:cNvPicPr>
            <a:picLocks noGrp="1" noChangeAspect="1"/>
          </p:cNvPicPr>
          <p:nvPr>
            <p:ph idx="1"/>
          </p:nvPr>
        </p:nvPicPr>
        <p:blipFill rotWithShape="1">
          <a:blip r:embed="rId3"/>
          <a:srcRect r="40141"/>
          <a:stretch/>
        </p:blipFill>
        <p:spPr>
          <a:xfrm>
            <a:off x="6511146" y="240226"/>
            <a:ext cx="5183932" cy="2921996"/>
          </a:xfrm>
        </p:spPr>
      </p:pic>
      <p:sp>
        <p:nvSpPr>
          <p:cNvPr id="8" name="Arrow: Right 7">
            <a:extLst>
              <a:ext uri="{FF2B5EF4-FFF2-40B4-BE49-F238E27FC236}">
                <a16:creationId xmlns:a16="http://schemas.microsoft.com/office/drawing/2014/main" id="{CB1A08EE-CF53-4ACB-B948-1C0645A99437}"/>
              </a:ext>
            </a:extLst>
          </p:cNvPr>
          <p:cNvSpPr/>
          <p:nvPr/>
        </p:nvSpPr>
        <p:spPr>
          <a:xfrm>
            <a:off x="5112039" y="1483378"/>
            <a:ext cx="1198084" cy="6291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6D94A9-3B2E-4CDD-B7CE-FBA64C229C03}"/>
              </a:ext>
            </a:extLst>
          </p:cNvPr>
          <p:cNvSpPr txBox="1"/>
          <p:nvPr/>
        </p:nvSpPr>
        <p:spPr>
          <a:xfrm>
            <a:off x="230468" y="4505219"/>
            <a:ext cx="515087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a:cs typeface="Calibri"/>
              </a:rPr>
              <a:t>Si necesita traducción de audio, en la siguiente pantalla escanee el </a:t>
            </a:r>
            <a:r>
              <a:rPr lang="es-ES" sz="1600">
                <a:highlight>
                  <a:srgbClr val="FFFF00"/>
                </a:highlight>
                <a:cs typeface="Calibri"/>
              </a:rPr>
              <a:t>código QR </a:t>
            </a:r>
            <a:r>
              <a:rPr lang="es-ES" sz="1600">
                <a:cs typeface="Calibri"/>
              </a:rPr>
              <a:t>o ingrese la </a:t>
            </a:r>
            <a:r>
              <a:rPr lang="es-ES" sz="1600">
                <a:highlight>
                  <a:srgbClr val="00FFFF"/>
                </a:highlight>
                <a:cs typeface="Calibri"/>
              </a:rPr>
              <a:t>dirección URL</a:t>
            </a:r>
            <a:r>
              <a:rPr lang="es-ES" sz="1600">
                <a:cs typeface="Calibri"/>
              </a:rPr>
              <a:t> en un navegador web
</a:t>
            </a:r>
          </a:p>
        </p:txBody>
      </p:sp>
      <p:sp>
        <p:nvSpPr>
          <p:cNvPr id="13" name="TextBox 12">
            <a:extLst>
              <a:ext uri="{FF2B5EF4-FFF2-40B4-BE49-F238E27FC236}">
                <a16:creationId xmlns:a16="http://schemas.microsoft.com/office/drawing/2014/main" id="{EFBDE357-81F5-4572-93DF-CE0775A01AB4}"/>
              </a:ext>
            </a:extLst>
          </p:cNvPr>
          <p:cNvSpPr txBox="1"/>
          <p:nvPr/>
        </p:nvSpPr>
        <p:spPr>
          <a:xfrm>
            <a:off x="6245548" y="3378358"/>
            <a:ext cx="529311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Kung </a:t>
            </a:r>
            <a:r>
              <a:rPr lang="en-US" sz="1600" err="1">
                <a:cs typeface="Calibri"/>
              </a:rPr>
              <a:t>kailangan</a:t>
            </a:r>
            <a:r>
              <a:rPr lang="en-US" sz="1600">
                <a:cs typeface="Calibri"/>
              </a:rPr>
              <a:t> </a:t>
            </a:r>
            <a:r>
              <a:rPr lang="en-US" sz="1600" err="1">
                <a:cs typeface="Calibri"/>
              </a:rPr>
              <a:t>mo</a:t>
            </a:r>
            <a:r>
              <a:rPr lang="en-US" sz="1600">
                <a:cs typeface="Calibri"/>
              </a:rPr>
              <a:t> ng audio </a:t>
            </a:r>
            <a:r>
              <a:rPr lang="en-US" sz="1600" err="1">
                <a:cs typeface="Calibri"/>
              </a:rPr>
              <a:t>pagsasalin</a:t>
            </a:r>
            <a:r>
              <a:rPr lang="en-US" sz="1600">
                <a:cs typeface="Calibri"/>
              </a:rPr>
              <a:t>, </a:t>
            </a:r>
            <a:r>
              <a:rPr lang="en-US" sz="1600" err="1">
                <a:cs typeface="Calibri"/>
              </a:rPr>
              <a:t>sa</a:t>
            </a:r>
            <a:r>
              <a:rPr lang="en-US" sz="1600">
                <a:cs typeface="Calibri"/>
              </a:rPr>
              <a:t> </a:t>
            </a:r>
            <a:r>
              <a:rPr lang="en-US" sz="1600" err="1">
                <a:cs typeface="Calibri"/>
              </a:rPr>
              <a:t>susunod</a:t>
            </a:r>
            <a:r>
              <a:rPr lang="en-US" sz="1600">
                <a:cs typeface="Calibri"/>
              </a:rPr>
              <a:t> </a:t>
            </a:r>
            <a:r>
              <a:rPr lang="en-US" sz="1600" err="1">
                <a:cs typeface="Calibri"/>
              </a:rPr>
              <a:t>na</a:t>
            </a:r>
            <a:r>
              <a:rPr lang="en-US" sz="1600">
                <a:cs typeface="Calibri"/>
              </a:rPr>
              <a:t> screen </a:t>
            </a:r>
            <a:r>
              <a:rPr lang="en-US" sz="1600" err="1">
                <a:cs typeface="Calibri"/>
              </a:rPr>
              <a:t>i</a:t>
            </a:r>
            <a:r>
              <a:rPr lang="en-US" sz="1600">
                <a:cs typeface="Calibri"/>
              </a:rPr>
              <a:t>-scan ang </a:t>
            </a:r>
            <a:r>
              <a:rPr lang="en-US" sz="1600">
                <a:highlight>
                  <a:srgbClr val="FFFF00"/>
                </a:highlight>
                <a:cs typeface="Calibri"/>
              </a:rPr>
              <a:t>QR code</a:t>
            </a:r>
            <a:r>
              <a:rPr lang="en-US" sz="1600">
                <a:cs typeface="Calibri"/>
              </a:rPr>
              <a:t> o </a:t>
            </a:r>
            <a:r>
              <a:rPr lang="en-US" sz="1600" err="1">
                <a:cs typeface="Calibri"/>
              </a:rPr>
              <a:t>ipasok</a:t>
            </a:r>
            <a:r>
              <a:rPr lang="en-US" sz="1600">
                <a:cs typeface="Calibri"/>
              </a:rPr>
              <a:t> ang </a:t>
            </a:r>
            <a:r>
              <a:rPr lang="en-US" sz="1600">
                <a:highlight>
                  <a:srgbClr val="00FFFF"/>
                </a:highlight>
                <a:cs typeface="Calibri"/>
              </a:rPr>
              <a:t>URL address</a:t>
            </a:r>
            <a:r>
              <a:rPr lang="en-US" sz="1600">
                <a:cs typeface="Calibri"/>
              </a:rPr>
              <a:t> </a:t>
            </a:r>
            <a:r>
              <a:rPr lang="en-US" sz="1600" err="1">
                <a:cs typeface="Calibri"/>
              </a:rPr>
              <a:t>sa</a:t>
            </a:r>
            <a:r>
              <a:rPr lang="en-US" sz="1600">
                <a:cs typeface="Calibri"/>
              </a:rPr>
              <a:t> web browser</a:t>
            </a:r>
            <a:endParaRPr lang="en-US" sz="1600"/>
          </a:p>
        </p:txBody>
      </p:sp>
      <p:sp>
        <p:nvSpPr>
          <p:cNvPr id="14" name="TextBox 13">
            <a:extLst>
              <a:ext uri="{FF2B5EF4-FFF2-40B4-BE49-F238E27FC236}">
                <a16:creationId xmlns:a16="http://schemas.microsoft.com/office/drawing/2014/main" id="{615BFE3F-71CE-44C9-9707-38A7A24FFEA3}"/>
              </a:ext>
            </a:extLst>
          </p:cNvPr>
          <p:cNvSpPr txBox="1"/>
          <p:nvPr/>
        </p:nvSpPr>
        <p:spPr>
          <a:xfrm>
            <a:off x="5915683" y="4502532"/>
            <a:ext cx="59027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Nếu</a:t>
            </a:r>
            <a:r>
              <a:rPr lang="en-US">
                <a:cs typeface="Calibri"/>
              </a:rPr>
              <a:t> </a:t>
            </a:r>
            <a:r>
              <a:rPr lang="en-US" err="1">
                <a:cs typeface="Calibri"/>
              </a:rPr>
              <a:t>bạn</a:t>
            </a:r>
            <a:r>
              <a:rPr lang="en-US">
                <a:cs typeface="Calibri"/>
              </a:rPr>
              <a:t> </a:t>
            </a:r>
            <a:r>
              <a:rPr lang="en-US" err="1">
                <a:cs typeface="Calibri"/>
              </a:rPr>
              <a:t>cần</a:t>
            </a:r>
            <a:r>
              <a:rPr lang="en-US">
                <a:cs typeface="Calibri"/>
              </a:rPr>
              <a:t> </a:t>
            </a:r>
            <a:r>
              <a:rPr lang="en-US" err="1">
                <a:cs typeface="Calibri"/>
              </a:rPr>
              <a:t>dịch</a:t>
            </a:r>
            <a:r>
              <a:rPr lang="en-US">
                <a:cs typeface="Calibri"/>
              </a:rPr>
              <a:t> </a:t>
            </a:r>
            <a:r>
              <a:rPr lang="en-US" err="1">
                <a:cs typeface="Calibri"/>
              </a:rPr>
              <a:t>âm</a:t>
            </a:r>
            <a:r>
              <a:rPr lang="en-US">
                <a:cs typeface="Calibri"/>
              </a:rPr>
              <a:t> </a:t>
            </a:r>
            <a:r>
              <a:rPr lang="en-US" err="1">
                <a:cs typeface="Calibri"/>
              </a:rPr>
              <a:t>thanh</a:t>
            </a:r>
            <a:r>
              <a:rPr lang="en-US">
                <a:cs typeface="Calibri"/>
              </a:rPr>
              <a:t>, </a:t>
            </a:r>
            <a:r>
              <a:rPr lang="en-US" err="1">
                <a:cs typeface="Calibri"/>
              </a:rPr>
              <a:t>trên</a:t>
            </a:r>
            <a:r>
              <a:rPr lang="en-US">
                <a:cs typeface="Calibri"/>
              </a:rPr>
              <a:t> </a:t>
            </a:r>
            <a:r>
              <a:rPr lang="en-US" err="1">
                <a:cs typeface="Calibri"/>
              </a:rPr>
              <a:t>màn</a:t>
            </a:r>
            <a:r>
              <a:rPr lang="en-US">
                <a:cs typeface="Calibri"/>
              </a:rPr>
              <a:t> </a:t>
            </a:r>
            <a:r>
              <a:rPr lang="en-US" err="1">
                <a:cs typeface="Calibri"/>
              </a:rPr>
              <a:t>hình</a:t>
            </a:r>
            <a:r>
              <a:rPr lang="en-US">
                <a:cs typeface="Calibri"/>
              </a:rPr>
              <a:t> </a:t>
            </a:r>
            <a:r>
              <a:rPr lang="en-US" err="1">
                <a:cs typeface="Calibri"/>
              </a:rPr>
              <a:t>tiếp</a:t>
            </a:r>
            <a:r>
              <a:rPr lang="en-US">
                <a:cs typeface="Calibri"/>
              </a:rPr>
              <a:t> </a:t>
            </a:r>
            <a:r>
              <a:rPr lang="en-US" err="1">
                <a:cs typeface="Calibri"/>
              </a:rPr>
              <a:t>theo</a:t>
            </a:r>
            <a:r>
              <a:rPr lang="en-US">
                <a:cs typeface="Calibri"/>
              </a:rPr>
              <a:t> </a:t>
            </a:r>
            <a:r>
              <a:rPr lang="en-US" err="1">
                <a:cs typeface="Calibri"/>
              </a:rPr>
              <a:t>quét</a:t>
            </a:r>
            <a:r>
              <a:rPr lang="en-US">
                <a:cs typeface="Calibri"/>
              </a:rPr>
              <a:t> </a:t>
            </a:r>
            <a:r>
              <a:rPr lang="en-US" err="1">
                <a:cs typeface="Calibri"/>
              </a:rPr>
              <a:t>mã</a:t>
            </a:r>
            <a:r>
              <a:rPr lang="en-US">
                <a:cs typeface="Calibri"/>
              </a:rPr>
              <a:t> </a:t>
            </a:r>
            <a:r>
              <a:rPr lang="en-US">
                <a:highlight>
                  <a:srgbClr val="FFFF00"/>
                </a:highlight>
                <a:cs typeface="Calibri"/>
              </a:rPr>
              <a:t>QR</a:t>
            </a:r>
            <a:r>
              <a:rPr lang="en-US">
                <a:cs typeface="Calibri"/>
              </a:rPr>
              <a:t> </a:t>
            </a:r>
            <a:r>
              <a:rPr lang="en-US" err="1">
                <a:cs typeface="Calibri"/>
              </a:rPr>
              <a:t>hoặc</a:t>
            </a:r>
            <a:r>
              <a:rPr lang="en-US">
                <a:cs typeface="Calibri"/>
              </a:rPr>
              <a:t> </a:t>
            </a:r>
            <a:r>
              <a:rPr lang="en-US" err="1">
                <a:cs typeface="Calibri"/>
              </a:rPr>
              <a:t>nhập</a:t>
            </a:r>
            <a:r>
              <a:rPr lang="en-US">
                <a:cs typeface="Calibri"/>
              </a:rPr>
              <a:t> </a:t>
            </a:r>
            <a:r>
              <a:rPr lang="en-US" err="1">
                <a:cs typeface="Calibri"/>
              </a:rPr>
              <a:t>địa</a:t>
            </a:r>
            <a:r>
              <a:rPr lang="en-US">
                <a:cs typeface="Calibri"/>
              </a:rPr>
              <a:t> </a:t>
            </a:r>
            <a:r>
              <a:rPr lang="en-US" err="1">
                <a:cs typeface="Calibri"/>
              </a:rPr>
              <a:t>chỉ</a:t>
            </a:r>
            <a:r>
              <a:rPr lang="en-US">
                <a:cs typeface="Calibri"/>
              </a:rPr>
              <a:t> </a:t>
            </a:r>
            <a:r>
              <a:rPr lang="en-US">
                <a:highlight>
                  <a:srgbClr val="00FFFF"/>
                </a:highlight>
                <a:cs typeface="Calibri"/>
              </a:rPr>
              <a:t>URL</a:t>
            </a:r>
            <a:r>
              <a:rPr lang="en-US">
                <a:cs typeface="Calibri"/>
              </a:rPr>
              <a:t> </a:t>
            </a:r>
            <a:r>
              <a:rPr lang="en-US" err="1">
                <a:cs typeface="Calibri"/>
              </a:rPr>
              <a:t>vào</a:t>
            </a:r>
            <a:r>
              <a:rPr lang="en-US">
                <a:cs typeface="Calibri"/>
              </a:rPr>
              <a:t> </a:t>
            </a:r>
            <a:r>
              <a:rPr lang="en-US" err="1">
                <a:cs typeface="Calibri"/>
              </a:rPr>
              <a:t>trình</a:t>
            </a:r>
            <a:r>
              <a:rPr lang="en-US">
                <a:cs typeface="Calibri"/>
              </a:rPr>
              <a:t> </a:t>
            </a:r>
            <a:r>
              <a:rPr lang="en-US" err="1">
                <a:cs typeface="Calibri"/>
              </a:rPr>
              <a:t>duyệt</a:t>
            </a:r>
            <a:r>
              <a:rPr lang="en-US">
                <a:cs typeface="Calibri"/>
              </a:rPr>
              <a:t> web</a:t>
            </a:r>
            <a:endParaRPr lang="en-US"/>
          </a:p>
        </p:txBody>
      </p:sp>
      <p:sp>
        <p:nvSpPr>
          <p:cNvPr id="11" name="TextBox 10">
            <a:extLst>
              <a:ext uri="{FF2B5EF4-FFF2-40B4-BE49-F238E27FC236}">
                <a16:creationId xmlns:a16="http://schemas.microsoft.com/office/drawing/2014/main" id="{EF83C532-8B08-45CB-844C-99BFE355D4DC}"/>
              </a:ext>
            </a:extLst>
          </p:cNvPr>
          <p:cNvSpPr txBox="1"/>
          <p:nvPr/>
        </p:nvSpPr>
        <p:spPr>
          <a:xfrm>
            <a:off x="6105680" y="5688262"/>
            <a:ext cx="5572847" cy="646331"/>
          </a:xfrm>
          <a:prstGeom prst="rect">
            <a:avLst/>
          </a:prstGeom>
          <a:noFill/>
        </p:spPr>
        <p:txBody>
          <a:bodyPr wrap="square">
            <a:spAutoFit/>
          </a:bodyPr>
          <a:lstStyle/>
          <a:p>
            <a:pPr algn="r"/>
            <a:r>
              <a:rPr lang="ar-AE">
                <a:cs typeface="Calibri"/>
              </a:rPr>
              <a:t>إذا كنت بحاجة إلى ترجمة صوتية، قم على الشاشة التالية بمسح </a:t>
            </a:r>
            <a:r>
              <a:rPr lang="ar-AE">
                <a:highlight>
                  <a:srgbClr val="FFFF00"/>
                </a:highlight>
                <a:cs typeface="Calibri"/>
              </a:rPr>
              <a:t>رمز</a:t>
            </a:r>
            <a:r>
              <a:rPr lang="ar-AE">
                <a:cs typeface="Calibri"/>
              </a:rPr>
              <a:t> الاستجابة السريعة أو أدخل عنوان </a:t>
            </a:r>
            <a:r>
              <a:rPr lang="en-US">
                <a:highlight>
                  <a:srgbClr val="00FFFF"/>
                </a:highlight>
                <a:cs typeface="Calibri"/>
              </a:rPr>
              <a:t>URL</a:t>
            </a:r>
            <a:r>
              <a:rPr lang="en-US">
                <a:cs typeface="Calibri"/>
              </a:rPr>
              <a:t> </a:t>
            </a:r>
            <a:r>
              <a:rPr lang="ar-AE">
                <a:cs typeface="Calibri"/>
              </a:rPr>
              <a:t>في مستعرض ويب</a:t>
            </a:r>
            <a:endParaRPr lang="en-US">
              <a:cs typeface="Calibri"/>
            </a:endParaRPr>
          </a:p>
        </p:txBody>
      </p:sp>
      <p:sp>
        <p:nvSpPr>
          <p:cNvPr id="15" name="TextBox 14">
            <a:extLst>
              <a:ext uri="{FF2B5EF4-FFF2-40B4-BE49-F238E27FC236}">
                <a16:creationId xmlns:a16="http://schemas.microsoft.com/office/drawing/2014/main" id="{294B212A-1443-44AC-B1D5-FA47025F894B}"/>
              </a:ext>
            </a:extLst>
          </p:cNvPr>
          <p:cNvSpPr txBox="1"/>
          <p:nvPr/>
        </p:nvSpPr>
        <p:spPr>
          <a:xfrm>
            <a:off x="102212" y="5749193"/>
            <a:ext cx="5407383" cy="584775"/>
          </a:xfrm>
          <a:prstGeom prst="rect">
            <a:avLst/>
          </a:prstGeom>
          <a:noFill/>
        </p:spPr>
        <p:txBody>
          <a:bodyPr wrap="square">
            <a:spAutoFit/>
          </a:bodyPr>
          <a:lstStyle/>
          <a:p>
            <a:r>
              <a:rPr lang="zh-CN" altLang="en-US" sz="1600">
                <a:cs typeface="Calibri"/>
              </a:rPr>
              <a:t>如果您需要音频翻译，请在下一个屏幕上扫描 </a:t>
            </a:r>
            <a:r>
              <a:rPr lang="en-US" altLang="zh-CN" sz="1600">
                <a:highlight>
                  <a:srgbClr val="FFFF00"/>
                </a:highlight>
                <a:cs typeface="Calibri"/>
              </a:rPr>
              <a:t>QR</a:t>
            </a:r>
            <a:r>
              <a:rPr lang="en-US" altLang="zh-CN" sz="1600">
                <a:cs typeface="Calibri"/>
              </a:rPr>
              <a:t> </a:t>
            </a:r>
            <a:r>
              <a:rPr lang="zh-CN" altLang="en-US" sz="1600">
                <a:highlight>
                  <a:srgbClr val="FFFF00"/>
                </a:highlight>
                <a:cs typeface="Calibri"/>
              </a:rPr>
              <a:t>代码</a:t>
            </a:r>
            <a:r>
              <a:rPr lang="zh-CN" altLang="en-US" sz="1600">
                <a:cs typeface="Calibri"/>
              </a:rPr>
              <a:t>或将 </a:t>
            </a:r>
            <a:r>
              <a:rPr lang="en-US" altLang="zh-CN" sz="1600">
                <a:highlight>
                  <a:srgbClr val="00FFFF"/>
                </a:highlight>
                <a:cs typeface="Calibri"/>
              </a:rPr>
              <a:t>URL</a:t>
            </a:r>
            <a:r>
              <a:rPr lang="en-US" altLang="zh-CN" sz="1600">
                <a:cs typeface="Calibri"/>
              </a:rPr>
              <a:t> </a:t>
            </a:r>
            <a:r>
              <a:rPr lang="zh-CN" altLang="en-US" sz="1600">
                <a:highlight>
                  <a:srgbClr val="00FFFF"/>
                </a:highlight>
                <a:cs typeface="Calibri"/>
              </a:rPr>
              <a:t>地址</a:t>
            </a:r>
            <a:r>
              <a:rPr lang="zh-CN" altLang="en-US" sz="1600">
                <a:cs typeface="Calibri"/>
              </a:rPr>
              <a:t>输入 </a:t>
            </a:r>
            <a:r>
              <a:rPr lang="en-US" altLang="zh-CN" sz="1600">
                <a:cs typeface="Calibri"/>
              </a:rPr>
              <a:t>Web </a:t>
            </a:r>
            <a:r>
              <a:rPr lang="zh-CN" altLang="en-US" sz="1600">
                <a:cs typeface="Calibri"/>
              </a:rPr>
              <a:t>浏览器</a:t>
            </a:r>
            <a:endParaRPr lang="en-US" sz="1600"/>
          </a:p>
        </p:txBody>
      </p:sp>
      <p:pic>
        <p:nvPicPr>
          <p:cNvPr id="2" name="Picture 2" descr="Graphical user interface, application&#10;&#10;Description automatically generated">
            <a:extLst>
              <a:ext uri="{FF2B5EF4-FFF2-40B4-BE49-F238E27FC236}">
                <a16:creationId xmlns:a16="http://schemas.microsoft.com/office/drawing/2014/main" id="{1B1859AB-1DCB-4E4C-BDDD-E52B1B81CCDE}"/>
              </a:ext>
            </a:extLst>
          </p:cNvPr>
          <p:cNvPicPr>
            <a:picLocks noChangeAspect="1"/>
          </p:cNvPicPr>
          <p:nvPr/>
        </p:nvPicPr>
        <p:blipFill>
          <a:blip r:embed="rId4"/>
          <a:stretch>
            <a:fillRect/>
          </a:stretch>
        </p:blipFill>
        <p:spPr>
          <a:xfrm>
            <a:off x="325747" y="834644"/>
            <a:ext cx="858316" cy="1733159"/>
          </a:xfrm>
          <a:prstGeom prst="rect">
            <a:avLst/>
          </a:prstGeom>
        </p:spPr>
      </p:pic>
      <p:pic>
        <p:nvPicPr>
          <p:cNvPr id="3" name="Picture 5" descr="Graphical user interface, application&#10;&#10;Description automatically generated">
            <a:extLst>
              <a:ext uri="{FF2B5EF4-FFF2-40B4-BE49-F238E27FC236}">
                <a16:creationId xmlns:a16="http://schemas.microsoft.com/office/drawing/2014/main" id="{6D5931A6-F3FE-45E0-A30E-49D165DA750D}"/>
              </a:ext>
            </a:extLst>
          </p:cNvPr>
          <p:cNvPicPr>
            <a:picLocks noChangeAspect="1"/>
          </p:cNvPicPr>
          <p:nvPr/>
        </p:nvPicPr>
        <p:blipFill>
          <a:blip r:embed="rId5"/>
          <a:stretch>
            <a:fillRect/>
          </a:stretch>
        </p:blipFill>
        <p:spPr>
          <a:xfrm>
            <a:off x="1529706" y="1158521"/>
            <a:ext cx="1462310" cy="1138582"/>
          </a:xfrm>
          <a:prstGeom prst="rect">
            <a:avLst/>
          </a:prstGeom>
        </p:spPr>
      </p:pic>
      <p:pic>
        <p:nvPicPr>
          <p:cNvPr id="6" name="Picture 6" descr="A picture containing text, electronics, computer, computer&#10;&#10;Description automatically generated">
            <a:extLst>
              <a:ext uri="{FF2B5EF4-FFF2-40B4-BE49-F238E27FC236}">
                <a16:creationId xmlns:a16="http://schemas.microsoft.com/office/drawing/2014/main" id="{B010F8EF-630C-4982-862E-74ED178D7495}"/>
              </a:ext>
            </a:extLst>
          </p:cNvPr>
          <p:cNvPicPr>
            <a:picLocks noChangeAspect="1"/>
          </p:cNvPicPr>
          <p:nvPr/>
        </p:nvPicPr>
        <p:blipFill rotWithShape="1">
          <a:blip r:embed="rId6"/>
          <a:srcRect l="12661" r="11370" b="-459"/>
          <a:stretch/>
        </p:blipFill>
        <p:spPr>
          <a:xfrm>
            <a:off x="3264273" y="1049874"/>
            <a:ext cx="1746966" cy="1302697"/>
          </a:xfrm>
          <a:prstGeom prst="rect">
            <a:avLst/>
          </a:prstGeom>
        </p:spPr>
      </p:pic>
      <p:sp>
        <p:nvSpPr>
          <p:cNvPr id="7" name="Rectangle 6">
            <a:extLst>
              <a:ext uri="{FF2B5EF4-FFF2-40B4-BE49-F238E27FC236}">
                <a16:creationId xmlns:a16="http://schemas.microsoft.com/office/drawing/2014/main" id="{216BD2B3-195A-48D9-A4F0-DF63C949DD1D}"/>
              </a:ext>
            </a:extLst>
          </p:cNvPr>
          <p:cNvSpPr/>
          <p:nvPr/>
        </p:nvSpPr>
        <p:spPr>
          <a:xfrm>
            <a:off x="8696784" y="1597981"/>
            <a:ext cx="1095286" cy="11024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AF6948-41EC-4F50-A92D-E81503C531D1}"/>
              </a:ext>
            </a:extLst>
          </p:cNvPr>
          <p:cNvSpPr/>
          <p:nvPr/>
        </p:nvSpPr>
        <p:spPr>
          <a:xfrm>
            <a:off x="8696785" y="1228529"/>
            <a:ext cx="958908" cy="2111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CB448DC-2400-4B3D-8FEF-5E185C093258}"/>
              </a:ext>
            </a:extLst>
          </p:cNvPr>
          <p:cNvSpPr txBox="1"/>
          <p:nvPr/>
        </p:nvSpPr>
        <p:spPr>
          <a:xfrm>
            <a:off x="299374" y="3325703"/>
            <a:ext cx="515087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If you need audio translation, on the next screen scan the </a:t>
            </a:r>
            <a:r>
              <a:rPr lang="en-US" sz="1600">
                <a:highlight>
                  <a:srgbClr val="FFFF00"/>
                </a:highlight>
                <a:cs typeface="Calibri"/>
              </a:rPr>
              <a:t>QR code </a:t>
            </a:r>
            <a:r>
              <a:rPr lang="en-US" sz="1600">
                <a:cs typeface="Calibri"/>
              </a:rPr>
              <a:t>or enter the </a:t>
            </a:r>
            <a:r>
              <a:rPr lang="en-US" sz="1600">
                <a:highlight>
                  <a:srgbClr val="00FFFF"/>
                </a:highlight>
                <a:cs typeface="Calibri"/>
              </a:rPr>
              <a:t>URL address</a:t>
            </a:r>
            <a:r>
              <a:rPr lang="en-US" sz="1600">
                <a:cs typeface="Calibri"/>
              </a:rPr>
              <a:t>  into a web browser 
</a:t>
            </a:r>
            <a:endParaRPr lang="es-ES" sz="1600">
              <a:cs typeface="Calibri"/>
            </a:endParaRPr>
          </a:p>
        </p:txBody>
      </p:sp>
      <p:sp>
        <p:nvSpPr>
          <p:cNvPr id="17" name="TextBox 16">
            <a:extLst>
              <a:ext uri="{FF2B5EF4-FFF2-40B4-BE49-F238E27FC236}">
                <a16:creationId xmlns:a16="http://schemas.microsoft.com/office/drawing/2014/main" id="{B2A0ADCA-CBD2-4A95-9721-EF3BA8BDCAE3}"/>
              </a:ext>
            </a:extLst>
          </p:cNvPr>
          <p:cNvSpPr txBox="1"/>
          <p:nvPr/>
        </p:nvSpPr>
        <p:spPr>
          <a:xfrm>
            <a:off x="8733506" y="1978444"/>
            <a:ext cx="1265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FFFF00"/>
                </a:highlight>
              </a:rPr>
              <a:t>QR Code</a:t>
            </a:r>
          </a:p>
        </p:txBody>
      </p:sp>
      <p:sp>
        <p:nvSpPr>
          <p:cNvPr id="18" name="TextBox 17">
            <a:extLst>
              <a:ext uri="{FF2B5EF4-FFF2-40B4-BE49-F238E27FC236}">
                <a16:creationId xmlns:a16="http://schemas.microsoft.com/office/drawing/2014/main" id="{E213734A-55B4-491B-A57A-658A24973B38}"/>
              </a:ext>
            </a:extLst>
          </p:cNvPr>
          <p:cNvSpPr txBox="1"/>
          <p:nvPr/>
        </p:nvSpPr>
        <p:spPr>
          <a:xfrm>
            <a:off x="8761049" y="1206411"/>
            <a:ext cx="97131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highlight>
                  <a:srgbClr val="00FFFF"/>
                </a:highlight>
              </a:rPr>
              <a:t>URL Address</a:t>
            </a:r>
            <a:endParaRPr lang="en-US" sz="1000">
              <a:highlight>
                <a:srgbClr val="00FFFF"/>
              </a:highlight>
              <a:cs typeface="Calibri"/>
            </a:endParaRPr>
          </a:p>
        </p:txBody>
      </p:sp>
    </p:spTree>
    <p:extLst>
      <p:ext uri="{BB962C8B-B14F-4D97-AF65-F5344CB8AC3E}">
        <p14:creationId xmlns:p14="http://schemas.microsoft.com/office/powerpoint/2010/main" val="3870975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8" name="Picture 7">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0" name="Picture 9">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1" name="Picture 10">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3" name="Straight Connector 12">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5" name="Rectangle 14">
            <a:extLst>
              <a:ext uri="{FF2B5EF4-FFF2-40B4-BE49-F238E27FC236}">
                <a16:creationId xmlns:a16="http://schemas.microsoft.com/office/drawing/2014/main" id="{C8BABCA7-C1E0-41BA-A822-5F61251A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6"/>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17" name="Group 16">
            <a:extLst>
              <a:ext uri="{FF2B5EF4-FFF2-40B4-BE49-F238E27FC236}">
                <a16:creationId xmlns:a16="http://schemas.microsoft.com/office/drawing/2014/main" id="{2E5D6EB5-6FDB-477A-98F5-7409CD537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18" name="Picture 17">
              <a:extLst>
                <a:ext uri="{FF2B5EF4-FFF2-40B4-BE49-F238E27FC236}">
                  <a16:creationId xmlns:a16="http://schemas.microsoft.com/office/drawing/2014/main" id="{5BB75167-5757-4E5F-869B-5A350BF43A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9" name="Rectangle 18">
              <a:extLst>
                <a:ext uri="{FF2B5EF4-FFF2-40B4-BE49-F238E27FC236}">
                  <a16:creationId xmlns:a16="http://schemas.microsoft.com/office/drawing/2014/main" id="{C8338DAE-FFCB-472B-A9EE-77E42FDBD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52B2E0A0-4D94-4C05-97C1-32B5D88A2E8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21" name="Picture 20">
              <a:extLst>
                <a:ext uri="{FF2B5EF4-FFF2-40B4-BE49-F238E27FC236}">
                  <a16:creationId xmlns:a16="http://schemas.microsoft.com/office/drawing/2014/main" id="{A91E75C9-3350-4F0B-993E-89D3DBD76CC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a:extLst>
              <a:ext uri="{FF2B5EF4-FFF2-40B4-BE49-F238E27FC236}">
                <a16:creationId xmlns:a16="http://schemas.microsoft.com/office/drawing/2014/main" id="{1A208854-FEAA-4BA7-B902-89D6F0C2B02D}"/>
              </a:ext>
            </a:extLst>
          </p:cNvPr>
          <p:cNvSpPr>
            <a:spLocks noGrp="1"/>
          </p:cNvSpPr>
          <p:nvPr>
            <p:ph type="title"/>
          </p:nvPr>
        </p:nvSpPr>
        <p:spPr>
          <a:xfrm>
            <a:off x="2692398" y="1871131"/>
            <a:ext cx="6815669" cy="1515533"/>
          </a:xfrm>
        </p:spPr>
        <p:txBody>
          <a:bodyPr vert="horz" lIns="91440" tIns="45720" rIns="91440" bIns="45720" rtlCol="0" anchor="b">
            <a:normAutofit/>
          </a:bodyPr>
          <a:lstStyle/>
          <a:p>
            <a:r>
              <a:rPr lang="en-US" sz="5400"/>
              <a:t>Questions</a:t>
            </a:r>
          </a:p>
        </p:txBody>
      </p:sp>
      <p:cxnSp>
        <p:nvCxnSpPr>
          <p:cNvPr id="23" name="Straight Connector 22">
            <a:extLst>
              <a:ext uri="{FF2B5EF4-FFF2-40B4-BE49-F238E27FC236}">
                <a16:creationId xmlns:a16="http://schemas.microsoft.com/office/drawing/2014/main" id="{889FB2CC-C7A1-4A53-A088-636FB487FE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F12483DE-3244-4404-BE55-B257E03A6F5C}"/>
              </a:ext>
            </a:extLst>
          </p:cNvPr>
          <p:cNvSpPr txBox="1"/>
          <p:nvPr/>
        </p:nvSpPr>
        <p:spPr>
          <a:xfrm rot="10800000" flipV="1">
            <a:off x="3349083" y="2749478"/>
            <a:ext cx="5930590"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4400">
              <a:latin typeface="Cavolini"/>
              <a:cs typeface="Cavolini"/>
            </a:endParaRPr>
          </a:p>
          <a:p>
            <a:pPr algn="ctr"/>
            <a:r>
              <a:rPr lang="en-US" sz="4000">
                <a:latin typeface="Cavolini"/>
                <a:cs typeface="Cavolini"/>
              </a:rPr>
              <a:t>We are here for you!</a:t>
            </a:r>
            <a:endParaRPr lang="en-US" sz="4000"/>
          </a:p>
        </p:txBody>
      </p:sp>
    </p:spTree>
    <p:extLst>
      <p:ext uri="{BB962C8B-B14F-4D97-AF65-F5344CB8AC3E}">
        <p14:creationId xmlns:p14="http://schemas.microsoft.com/office/powerpoint/2010/main" val="2481402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10;&#10;Description automatically generated">
            <a:extLst>
              <a:ext uri="{FF2B5EF4-FFF2-40B4-BE49-F238E27FC236}">
                <a16:creationId xmlns:a16="http://schemas.microsoft.com/office/drawing/2014/main" id="{EC84B2D6-81E6-4BA7-B369-841C4A9ED8EF}"/>
              </a:ext>
            </a:extLst>
          </p:cNvPr>
          <p:cNvPicPr>
            <a:picLocks noChangeAspect="1"/>
          </p:cNvPicPr>
          <p:nvPr/>
        </p:nvPicPr>
        <p:blipFill rotWithShape="1">
          <a:blip r:embed="rId3"/>
          <a:srcRect t="17074" r="348" b="160"/>
          <a:stretch/>
        </p:blipFill>
        <p:spPr>
          <a:xfrm>
            <a:off x="918149" y="552046"/>
            <a:ext cx="3261360" cy="5870622"/>
          </a:xfrm>
          <a:prstGeom prst="rect">
            <a:avLst/>
          </a:prstGeom>
        </p:spPr>
      </p:pic>
      <p:grpSp>
        <p:nvGrpSpPr>
          <p:cNvPr id="11" name="Group 10">
            <a:extLst>
              <a:ext uri="{FF2B5EF4-FFF2-40B4-BE49-F238E27FC236}">
                <a16:creationId xmlns:a16="http://schemas.microsoft.com/office/drawing/2014/main" id="{06F47752-8426-4E63-AE7C-16831EAB9BC7}"/>
              </a:ext>
            </a:extLst>
          </p:cNvPr>
          <p:cNvGrpSpPr/>
          <p:nvPr/>
        </p:nvGrpSpPr>
        <p:grpSpPr>
          <a:xfrm>
            <a:off x="5463587" y="660434"/>
            <a:ext cx="3454539" cy="587256"/>
            <a:chOff x="522017" y="5530773"/>
            <a:chExt cx="2759926" cy="390292"/>
          </a:xfrm>
        </p:grpSpPr>
        <p:sp>
          <p:nvSpPr>
            <p:cNvPr id="7" name="Star: 5 Points 6">
              <a:extLst>
                <a:ext uri="{FF2B5EF4-FFF2-40B4-BE49-F238E27FC236}">
                  <a16:creationId xmlns:a16="http://schemas.microsoft.com/office/drawing/2014/main" id="{055D3B93-6CA8-48D6-BD5A-6FBAD28C092F}"/>
                </a:ext>
              </a:extLst>
            </p:cNvPr>
            <p:cNvSpPr/>
            <p:nvPr/>
          </p:nvSpPr>
          <p:spPr>
            <a:xfrm>
              <a:off x="522017" y="5530773"/>
              <a:ext cx="464634" cy="3902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82CE78B9-F038-43F1-A5D8-0B1B39A5864F}"/>
                </a:ext>
              </a:extLst>
            </p:cNvPr>
            <p:cNvSpPr/>
            <p:nvPr/>
          </p:nvSpPr>
          <p:spPr>
            <a:xfrm>
              <a:off x="1070285" y="5530773"/>
              <a:ext cx="464634" cy="3902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EE7CA5B2-06DE-4041-A849-00D7445FB961}"/>
                </a:ext>
              </a:extLst>
            </p:cNvPr>
            <p:cNvSpPr/>
            <p:nvPr/>
          </p:nvSpPr>
          <p:spPr>
            <a:xfrm>
              <a:off x="1655724" y="5530773"/>
              <a:ext cx="464634" cy="3902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9BF30205-57C9-43A2-939C-DC14A441BB31}"/>
                </a:ext>
              </a:extLst>
            </p:cNvPr>
            <p:cNvSpPr/>
            <p:nvPr/>
          </p:nvSpPr>
          <p:spPr>
            <a:xfrm>
              <a:off x="2231870" y="5530773"/>
              <a:ext cx="464634" cy="3902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ED680108-9A8A-43A7-820F-D9E12F6BC478}"/>
                </a:ext>
              </a:extLst>
            </p:cNvPr>
            <p:cNvSpPr/>
            <p:nvPr/>
          </p:nvSpPr>
          <p:spPr>
            <a:xfrm>
              <a:off x="2817309" y="5530773"/>
              <a:ext cx="464634" cy="3902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E23D1201-1A08-4142-94D6-2D195FC5427F}"/>
              </a:ext>
            </a:extLst>
          </p:cNvPr>
          <p:cNvGrpSpPr/>
          <p:nvPr/>
        </p:nvGrpSpPr>
        <p:grpSpPr>
          <a:xfrm>
            <a:off x="5298714" y="1544560"/>
            <a:ext cx="3657600" cy="752499"/>
            <a:chOff x="451160" y="6131312"/>
            <a:chExt cx="2869348" cy="589157"/>
          </a:xfrm>
        </p:grpSpPr>
        <p:pic>
          <p:nvPicPr>
            <p:cNvPr id="16" name="Graphic 16" descr="Smiling face outline outline">
              <a:extLst>
                <a:ext uri="{FF2B5EF4-FFF2-40B4-BE49-F238E27FC236}">
                  <a16:creationId xmlns:a16="http://schemas.microsoft.com/office/drawing/2014/main" id="{D6865378-3964-41C7-B99D-185065045B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91214" y="6131312"/>
              <a:ext cx="589157" cy="589157"/>
            </a:xfrm>
            <a:prstGeom prst="rect">
              <a:avLst/>
            </a:prstGeom>
          </p:spPr>
        </p:pic>
        <p:pic>
          <p:nvPicPr>
            <p:cNvPr id="17" name="Graphic 17" descr="Neutral face outline outline">
              <a:extLst>
                <a:ext uri="{FF2B5EF4-FFF2-40B4-BE49-F238E27FC236}">
                  <a16:creationId xmlns:a16="http://schemas.microsoft.com/office/drawing/2014/main" id="{9A7E4DB3-C533-4516-BB4E-93F6CD90CA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55724" y="6171967"/>
              <a:ext cx="533401" cy="533401"/>
            </a:xfrm>
            <a:prstGeom prst="rect">
              <a:avLst/>
            </a:prstGeom>
          </p:spPr>
        </p:pic>
        <p:pic>
          <p:nvPicPr>
            <p:cNvPr id="18" name="Graphic 18" descr="Sad face outline outline">
              <a:extLst>
                <a:ext uri="{FF2B5EF4-FFF2-40B4-BE49-F238E27FC236}">
                  <a16:creationId xmlns:a16="http://schemas.microsoft.com/office/drawing/2014/main" id="{6B61617E-B06F-490A-9FAE-BC974A4DBE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1160" y="6147574"/>
              <a:ext cx="542693" cy="542693"/>
            </a:xfrm>
            <a:prstGeom prst="rect">
              <a:avLst/>
            </a:prstGeom>
          </p:spPr>
        </p:pic>
        <p:pic>
          <p:nvPicPr>
            <p:cNvPr id="19" name="Graphic 19" descr="Star-struck face outline outline">
              <a:extLst>
                <a:ext uri="{FF2B5EF4-FFF2-40B4-BE49-F238E27FC236}">
                  <a16:creationId xmlns:a16="http://schemas.microsoft.com/office/drawing/2014/main" id="{ABB39CE1-E858-4CCE-A36B-D4D64CDBD6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77815" y="6151059"/>
              <a:ext cx="542693" cy="542693"/>
            </a:xfrm>
            <a:prstGeom prst="rect">
              <a:avLst/>
            </a:prstGeom>
          </p:spPr>
        </p:pic>
        <p:pic>
          <p:nvPicPr>
            <p:cNvPr id="20" name="Graphic 20" descr="Confused face outline outline">
              <a:extLst>
                <a:ext uri="{FF2B5EF4-FFF2-40B4-BE49-F238E27FC236}">
                  <a16:creationId xmlns:a16="http://schemas.microsoft.com/office/drawing/2014/main" id="{2245030D-F1ED-446E-A714-2B668B7A2A7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1446" y="6154543"/>
              <a:ext cx="505522" cy="533400"/>
            </a:xfrm>
            <a:prstGeom prst="rect">
              <a:avLst/>
            </a:prstGeom>
          </p:spPr>
        </p:pic>
      </p:grpSp>
      <p:sp>
        <p:nvSpPr>
          <p:cNvPr id="2" name="TextBox 1">
            <a:extLst>
              <a:ext uri="{FF2B5EF4-FFF2-40B4-BE49-F238E27FC236}">
                <a16:creationId xmlns:a16="http://schemas.microsoft.com/office/drawing/2014/main" id="{9945FC64-1A1B-43FD-9019-C82112FF1409}"/>
              </a:ext>
            </a:extLst>
          </p:cNvPr>
          <p:cNvSpPr txBox="1"/>
          <p:nvPr/>
        </p:nvSpPr>
        <p:spPr>
          <a:xfrm>
            <a:off x="5733694" y="2796361"/>
            <a:ext cx="4467830" cy="369332"/>
          </a:xfrm>
          <a:prstGeom prst="rect">
            <a:avLst/>
          </a:prstGeom>
          <a:noFill/>
        </p:spPr>
        <p:txBody>
          <a:bodyPr wrap="square" rtlCol="0">
            <a:spAutoFit/>
          </a:bodyPr>
          <a:lstStyle/>
          <a:p>
            <a:r>
              <a:rPr lang="en-US"/>
              <a:t>¿</a:t>
            </a:r>
            <a:r>
              <a:rPr lang="en-US" err="1"/>
              <a:t>Cómo</a:t>
            </a:r>
            <a:r>
              <a:rPr lang="en-US"/>
              <a:t> </a:t>
            </a:r>
            <a:r>
              <a:rPr lang="en-US" err="1"/>
              <a:t>fue</a:t>
            </a:r>
            <a:r>
              <a:rPr lang="en-US"/>
              <a:t> la </a:t>
            </a:r>
            <a:r>
              <a:rPr lang="en-US" err="1"/>
              <a:t>presentación</a:t>
            </a:r>
            <a:r>
              <a:rPr lang="en-US"/>
              <a:t>?</a:t>
            </a:r>
          </a:p>
        </p:txBody>
      </p:sp>
      <p:sp>
        <p:nvSpPr>
          <p:cNvPr id="33" name="TextBox 32">
            <a:extLst>
              <a:ext uri="{FF2B5EF4-FFF2-40B4-BE49-F238E27FC236}">
                <a16:creationId xmlns:a16="http://schemas.microsoft.com/office/drawing/2014/main" id="{CCDB603A-58E8-4967-99A8-C98D94A9125F}"/>
              </a:ext>
            </a:extLst>
          </p:cNvPr>
          <p:cNvSpPr txBox="1"/>
          <p:nvPr/>
        </p:nvSpPr>
        <p:spPr>
          <a:xfrm>
            <a:off x="5811520" y="3700749"/>
            <a:ext cx="3332480" cy="369332"/>
          </a:xfrm>
          <a:prstGeom prst="rect">
            <a:avLst/>
          </a:prstGeom>
          <a:noFill/>
        </p:spPr>
        <p:txBody>
          <a:bodyPr wrap="square">
            <a:spAutoFit/>
          </a:bodyPr>
          <a:lstStyle/>
          <a:p>
            <a:r>
              <a:rPr lang="ja-JP" altLang="en-US"/>
              <a:t>演示文稿如何？</a:t>
            </a:r>
            <a:endParaRPr lang="en-US"/>
          </a:p>
        </p:txBody>
      </p:sp>
      <p:sp>
        <p:nvSpPr>
          <p:cNvPr id="34" name="TextBox 33">
            <a:extLst>
              <a:ext uri="{FF2B5EF4-FFF2-40B4-BE49-F238E27FC236}">
                <a16:creationId xmlns:a16="http://schemas.microsoft.com/office/drawing/2014/main" id="{87AFF8E3-D926-4B4E-A31C-005F5B330D3D}"/>
              </a:ext>
            </a:extLst>
          </p:cNvPr>
          <p:cNvSpPr txBox="1"/>
          <p:nvPr/>
        </p:nvSpPr>
        <p:spPr>
          <a:xfrm>
            <a:off x="5778686" y="4426958"/>
            <a:ext cx="3139440" cy="646331"/>
          </a:xfrm>
          <a:prstGeom prst="rect">
            <a:avLst/>
          </a:prstGeom>
          <a:noFill/>
        </p:spPr>
        <p:txBody>
          <a:bodyPr wrap="square">
            <a:spAutoFit/>
          </a:bodyPr>
          <a:lstStyle/>
          <a:p>
            <a:r>
              <a:rPr lang="en-US"/>
              <a:t>Paano </a:t>
            </a:r>
            <a:r>
              <a:rPr lang="en-US" err="1"/>
              <a:t>naging</a:t>
            </a:r>
            <a:r>
              <a:rPr lang="en-US"/>
              <a:t> </a:t>
            </a:r>
            <a:r>
              <a:rPr lang="en-US" err="1"/>
              <a:t>pagtatanghal</a:t>
            </a:r>
            <a:r>
              <a:rPr lang="en-US"/>
              <a:t> ang presentation?</a:t>
            </a:r>
          </a:p>
        </p:txBody>
      </p:sp>
      <p:sp>
        <p:nvSpPr>
          <p:cNvPr id="35" name="TextBox 34">
            <a:extLst>
              <a:ext uri="{FF2B5EF4-FFF2-40B4-BE49-F238E27FC236}">
                <a16:creationId xmlns:a16="http://schemas.microsoft.com/office/drawing/2014/main" id="{FBC58AD7-E462-4C7A-8824-8E0A91C64F73}"/>
              </a:ext>
            </a:extLst>
          </p:cNvPr>
          <p:cNvSpPr txBox="1"/>
          <p:nvPr/>
        </p:nvSpPr>
        <p:spPr>
          <a:xfrm>
            <a:off x="5778686" y="5357636"/>
            <a:ext cx="3667760" cy="369332"/>
          </a:xfrm>
          <a:prstGeom prst="rect">
            <a:avLst/>
          </a:prstGeom>
          <a:noFill/>
        </p:spPr>
        <p:txBody>
          <a:bodyPr wrap="square">
            <a:spAutoFit/>
          </a:bodyPr>
          <a:lstStyle/>
          <a:p>
            <a:r>
              <a:rPr lang="en-US" err="1"/>
              <a:t>Bài</a:t>
            </a:r>
            <a:r>
              <a:rPr lang="en-US"/>
              <a:t> </a:t>
            </a:r>
            <a:r>
              <a:rPr lang="en-US" err="1"/>
              <a:t>thuyết</a:t>
            </a:r>
            <a:r>
              <a:rPr lang="en-US"/>
              <a:t> </a:t>
            </a:r>
            <a:r>
              <a:rPr lang="en-US" err="1"/>
              <a:t>trình</a:t>
            </a:r>
            <a:r>
              <a:rPr lang="en-US"/>
              <a:t> </a:t>
            </a:r>
            <a:r>
              <a:rPr lang="en-US" err="1"/>
              <a:t>thế</a:t>
            </a:r>
            <a:r>
              <a:rPr lang="en-US"/>
              <a:t> </a:t>
            </a:r>
            <a:r>
              <a:rPr lang="en-US" err="1"/>
              <a:t>nào</a:t>
            </a:r>
            <a:r>
              <a:rPr lang="en-US"/>
              <a:t>?</a:t>
            </a:r>
          </a:p>
        </p:txBody>
      </p:sp>
      <p:sp>
        <p:nvSpPr>
          <p:cNvPr id="36" name="TextBox 35">
            <a:extLst>
              <a:ext uri="{FF2B5EF4-FFF2-40B4-BE49-F238E27FC236}">
                <a16:creationId xmlns:a16="http://schemas.microsoft.com/office/drawing/2014/main" id="{32A17F7E-B26A-4D17-B07F-29D0A53E285B}"/>
              </a:ext>
            </a:extLst>
          </p:cNvPr>
          <p:cNvSpPr txBox="1"/>
          <p:nvPr/>
        </p:nvSpPr>
        <p:spPr>
          <a:xfrm>
            <a:off x="5881720" y="6077358"/>
            <a:ext cx="1560751" cy="369332"/>
          </a:xfrm>
          <a:prstGeom prst="rect">
            <a:avLst/>
          </a:prstGeom>
          <a:noFill/>
        </p:spPr>
        <p:txBody>
          <a:bodyPr wrap="square">
            <a:spAutoFit/>
          </a:bodyPr>
          <a:lstStyle/>
          <a:p>
            <a:r>
              <a:rPr lang="ar-AE"/>
              <a:t>كيف كان العرض؟</a:t>
            </a:r>
            <a:endParaRPr lang="en-US"/>
          </a:p>
        </p:txBody>
      </p:sp>
    </p:spTree>
    <p:extLst>
      <p:ext uri="{BB962C8B-B14F-4D97-AF65-F5344CB8AC3E}">
        <p14:creationId xmlns:p14="http://schemas.microsoft.com/office/powerpoint/2010/main" val="1500665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raphical user interface&#10;&#10;Description automatically generated">
            <a:extLst>
              <a:ext uri="{FF2B5EF4-FFF2-40B4-BE49-F238E27FC236}">
                <a16:creationId xmlns:a16="http://schemas.microsoft.com/office/drawing/2014/main" id="{3FCD7A43-F087-4DB1-94B1-D4238075F88F}"/>
              </a:ext>
            </a:extLst>
          </p:cNvPr>
          <p:cNvPicPr>
            <a:picLocks noChangeAspect="1"/>
          </p:cNvPicPr>
          <p:nvPr/>
        </p:nvPicPr>
        <p:blipFill rotWithShape="1">
          <a:blip r:embed="rId2"/>
          <a:srcRect t="17376" r="488" b="8876"/>
          <a:stretch/>
        </p:blipFill>
        <p:spPr>
          <a:xfrm>
            <a:off x="251606" y="201662"/>
            <a:ext cx="3238306" cy="5207203"/>
          </a:xfrm>
          <a:prstGeom prst="rect">
            <a:avLst/>
          </a:prstGeom>
        </p:spPr>
      </p:pic>
      <p:grpSp>
        <p:nvGrpSpPr>
          <p:cNvPr id="22" name="Group 21">
            <a:extLst>
              <a:ext uri="{FF2B5EF4-FFF2-40B4-BE49-F238E27FC236}">
                <a16:creationId xmlns:a16="http://schemas.microsoft.com/office/drawing/2014/main" id="{DFC0393E-0356-4BC8-B492-4A44C4A3A20C}"/>
              </a:ext>
            </a:extLst>
          </p:cNvPr>
          <p:cNvGrpSpPr/>
          <p:nvPr/>
        </p:nvGrpSpPr>
        <p:grpSpPr>
          <a:xfrm>
            <a:off x="640968" y="6147349"/>
            <a:ext cx="2361730" cy="492519"/>
            <a:chOff x="451160" y="6131312"/>
            <a:chExt cx="2869348" cy="589157"/>
          </a:xfrm>
        </p:grpSpPr>
        <p:pic>
          <p:nvPicPr>
            <p:cNvPr id="23" name="Graphic 16" descr="Smiling face outline outline">
              <a:extLst>
                <a:ext uri="{FF2B5EF4-FFF2-40B4-BE49-F238E27FC236}">
                  <a16:creationId xmlns:a16="http://schemas.microsoft.com/office/drawing/2014/main" id="{8FC65143-22A3-4991-BBD9-44DF93966E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1214" y="6131312"/>
              <a:ext cx="589157" cy="589157"/>
            </a:xfrm>
            <a:prstGeom prst="rect">
              <a:avLst/>
            </a:prstGeom>
          </p:spPr>
        </p:pic>
        <p:pic>
          <p:nvPicPr>
            <p:cNvPr id="24" name="Graphic 17" descr="Neutral face outline outline">
              <a:extLst>
                <a:ext uri="{FF2B5EF4-FFF2-40B4-BE49-F238E27FC236}">
                  <a16:creationId xmlns:a16="http://schemas.microsoft.com/office/drawing/2014/main" id="{FD1185CE-FE95-4ADB-9DA1-63D22D29B5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5724" y="6171967"/>
              <a:ext cx="533401" cy="533401"/>
            </a:xfrm>
            <a:prstGeom prst="rect">
              <a:avLst/>
            </a:prstGeom>
          </p:spPr>
        </p:pic>
        <p:pic>
          <p:nvPicPr>
            <p:cNvPr id="25" name="Graphic 18" descr="Sad face outline outline">
              <a:extLst>
                <a:ext uri="{FF2B5EF4-FFF2-40B4-BE49-F238E27FC236}">
                  <a16:creationId xmlns:a16="http://schemas.microsoft.com/office/drawing/2014/main" id="{0D238AF2-1BDF-4730-97A6-2D800FEA02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1160" y="6147574"/>
              <a:ext cx="542693" cy="542693"/>
            </a:xfrm>
            <a:prstGeom prst="rect">
              <a:avLst/>
            </a:prstGeom>
          </p:spPr>
        </p:pic>
        <p:pic>
          <p:nvPicPr>
            <p:cNvPr id="26" name="Graphic 19" descr="Star-struck face outline outline">
              <a:extLst>
                <a:ext uri="{FF2B5EF4-FFF2-40B4-BE49-F238E27FC236}">
                  <a16:creationId xmlns:a16="http://schemas.microsoft.com/office/drawing/2014/main" id="{110AFAAE-320A-45B9-B47B-99E36DD55BA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77815" y="6151059"/>
              <a:ext cx="542693" cy="542693"/>
            </a:xfrm>
            <a:prstGeom prst="rect">
              <a:avLst/>
            </a:prstGeom>
          </p:spPr>
        </p:pic>
        <p:pic>
          <p:nvPicPr>
            <p:cNvPr id="27" name="Graphic 20" descr="Confused face outline outline">
              <a:extLst>
                <a:ext uri="{FF2B5EF4-FFF2-40B4-BE49-F238E27FC236}">
                  <a16:creationId xmlns:a16="http://schemas.microsoft.com/office/drawing/2014/main" id="{A1E759B4-EED4-4E6E-A92B-4B9D363800A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1446" y="6154543"/>
              <a:ext cx="505522" cy="533400"/>
            </a:xfrm>
            <a:prstGeom prst="rect">
              <a:avLst/>
            </a:prstGeom>
          </p:spPr>
        </p:pic>
      </p:grpSp>
      <p:grpSp>
        <p:nvGrpSpPr>
          <p:cNvPr id="11" name="Group 10">
            <a:extLst>
              <a:ext uri="{FF2B5EF4-FFF2-40B4-BE49-F238E27FC236}">
                <a16:creationId xmlns:a16="http://schemas.microsoft.com/office/drawing/2014/main" id="{6A494138-DB11-496B-9CA8-9C341AC66FEA}"/>
              </a:ext>
            </a:extLst>
          </p:cNvPr>
          <p:cNvGrpSpPr/>
          <p:nvPr/>
        </p:nvGrpSpPr>
        <p:grpSpPr>
          <a:xfrm>
            <a:off x="604028" y="5669269"/>
            <a:ext cx="2429573" cy="464695"/>
            <a:chOff x="8033990" y="5313556"/>
            <a:chExt cx="3271256" cy="685567"/>
          </a:xfrm>
        </p:grpSpPr>
        <p:pic>
          <p:nvPicPr>
            <p:cNvPr id="28" name="Graphic 28" descr="Badge 3 outline">
              <a:extLst>
                <a:ext uri="{FF2B5EF4-FFF2-40B4-BE49-F238E27FC236}">
                  <a16:creationId xmlns:a16="http://schemas.microsoft.com/office/drawing/2014/main" id="{9A2B9896-8279-4106-8C79-F0E5DD1DD8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46580" y="5313556"/>
              <a:ext cx="654205" cy="682083"/>
            </a:xfrm>
            <a:prstGeom prst="rect">
              <a:avLst/>
            </a:prstGeom>
          </p:spPr>
        </p:pic>
        <p:pic>
          <p:nvPicPr>
            <p:cNvPr id="29" name="Graphic 29" descr="Badge 5 outline">
              <a:extLst>
                <a:ext uri="{FF2B5EF4-FFF2-40B4-BE49-F238E27FC236}">
                  <a16:creationId xmlns:a16="http://schemas.microsoft.com/office/drawing/2014/main" id="{ABA22178-B827-49CC-AA3D-26F0AF31841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660333" y="5326333"/>
              <a:ext cx="644913" cy="672790"/>
            </a:xfrm>
            <a:prstGeom prst="rect">
              <a:avLst/>
            </a:prstGeom>
          </p:spPr>
        </p:pic>
        <p:pic>
          <p:nvPicPr>
            <p:cNvPr id="30" name="Graphic 30" descr="Badge 1 outline">
              <a:extLst>
                <a:ext uri="{FF2B5EF4-FFF2-40B4-BE49-F238E27FC236}">
                  <a16:creationId xmlns:a16="http://schemas.microsoft.com/office/drawing/2014/main" id="{D0B8B8F5-7376-4B4D-8619-5A8C4B8E71E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33990" y="5320524"/>
              <a:ext cx="654205" cy="654205"/>
            </a:xfrm>
            <a:prstGeom prst="rect">
              <a:avLst/>
            </a:prstGeom>
          </p:spPr>
        </p:pic>
        <p:pic>
          <p:nvPicPr>
            <p:cNvPr id="31" name="Graphic 31" descr="Badge outline">
              <a:extLst>
                <a:ext uri="{FF2B5EF4-FFF2-40B4-BE49-F238E27FC236}">
                  <a16:creationId xmlns:a16="http://schemas.microsoft.com/office/drawing/2014/main" id="{077BFD3D-8568-47F6-8490-679F2E4AE5B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53011" y="5324010"/>
              <a:ext cx="654205" cy="654205"/>
            </a:xfrm>
            <a:prstGeom prst="rect">
              <a:avLst/>
            </a:prstGeom>
          </p:spPr>
        </p:pic>
        <p:pic>
          <p:nvPicPr>
            <p:cNvPr id="32" name="Graphic 32" descr="Badge 4 outline">
              <a:extLst>
                <a:ext uri="{FF2B5EF4-FFF2-40B4-BE49-F238E27FC236}">
                  <a16:creationId xmlns:a16="http://schemas.microsoft.com/office/drawing/2014/main" id="{379563FE-5E54-44F2-8932-5D7E777E4E2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011007" y="5346080"/>
              <a:ext cx="644913" cy="644912"/>
            </a:xfrm>
            <a:prstGeom prst="rect">
              <a:avLst/>
            </a:prstGeom>
          </p:spPr>
        </p:pic>
      </p:grpSp>
      <p:sp>
        <p:nvSpPr>
          <p:cNvPr id="2" name="TextBox 1">
            <a:extLst>
              <a:ext uri="{FF2B5EF4-FFF2-40B4-BE49-F238E27FC236}">
                <a16:creationId xmlns:a16="http://schemas.microsoft.com/office/drawing/2014/main" id="{9945FC64-1A1B-43FD-9019-C82112FF1409}"/>
              </a:ext>
            </a:extLst>
          </p:cNvPr>
          <p:cNvSpPr txBox="1"/>
          <p:nvPr/>
        </p:nvSpPr>
        <p:spPr>
          <a:xfrm>
            <a:off x="5410328" y="574890"/>
            <a:ext cx="2572769" cy="2308324"/>
          </a:xfrm>
          <a:prstGeom prst="rect">
            <a:avLst/>
          </a:prstGeom>
          <a:noFill/>
        </p:spPr>
        <p:txBody>
          <a:bodyPr wrap="square" rtlCol="0">
            <a:spAutoFit/>
          </a:bodyPr>
          <a:lstStyle/>
          <a:p>
            <a:r>
              <a:rPr lang="es-ES" sz="1600"/>
              <a:t>Diseño de diapositivas</a:t>
            </a:r>
          </a:p>
          <a:p>
            <a:endParaRPr lang="en-US" altLang="zh-CN" sz="1600"/>
          </a:p>
          <a:p>
            <a:r>
              <a:rPr lang="zh-CN" altLang="en-US" sz="1600"/>
              <a:t>幻灯片设计</a:t>
            </a:r>
            <a:endParaRPr lang="es-ES" sz="1600"/>
          </a:p>
          <a:p>
            <a:endParaRPr lang="en-US" sz="1600"/>
          </a:p>
          <a:p>
            <a:r>
              <a:rPr lang="en-US" sz="1600"/>
              <a:t>Slide </a:t>
            </a:r>
            <a:r>
              <a:rPr lang="en-US" sz="1600" err="1"/>
              <a:t>Disenyo</a:t>
            </a:r>
            <a:r>
              <a:rPr lang="en-US" sz="1600"/>
              <a:t> </a:t>
            </a:r>
          </a:p>
          <a:p>
            <a:endParaRPr lang="en-US" sz="1600"/>
          </a:p>
          <a:p>
            <a:r>
              <a:rPr lang="vi-VN" sz="1600"/>
              <a:t>Thiết kế Trang chiếu </a:t>
            </a:r>
            <a:endParaRPr lang="en-US" sz="1600"/>
          </a:p>
          <a:p>
            <a:endParaRPr lang="en-US" sz="1600"/>
          </a:p>
          <a:p>
            <a:r>
              <a:rPr lang="ar-AE" sz="1600"/>
              <a:t>تصميم الشرائح</a:t>
            </a:r>
            <a:endParaRPr lang="en-US" sz="1600"/>
          </a:p>
        </p:txBody>
      </p:sp>
      <p:sp>
        <p:nvSpPr>
          <p:cNvPr id="34" name="TextBox 33">
            <a:extLst>
              <a:ext uri="{FF2B5EF4-FFF2-40B4-BE49-F238E27FC236}">
                <a16:creationId xmlns:a16="http://schemas.microsoft.com/office/drawing/2014/main" id="{D20139B3-295F-4538-8AC1-EB6D36B921ED}"/>
              </a:ext>
            </a:extLst>
          </p:cNvPr>
          <p:cNvSpPr txBox="1"/>
          <p:nvPr/>
        </p:nvSpPr>
        <p:spPr>
          <a:xfrm>
            <a:off x="5312522" y="4101512"/>
            <a:ext cx="2072640" cy="2308324"/>
          </a:xfrm>
          <a:prstGeom prst="rect">
            <a:avLst/>
          </a:prstGeom>
          <a:noFill/>
        </p:spPr>
        <p:txBody>
          <a:bodyPr wrap="square">
            <a:spAutoFit/>
          </a:bodyPr>
          <a:lstStyle/>
          <a:p>
            <a:r>
              <a:rPr lang="es-ES" sz="1600"/>
              <a:t>Contenido</a:t>
            </a:r>
          </a:p>
          <a:p>
            <a:r>
              <a:rPr lang="zh-CN" altLang="en-US" sz="1600"/>
              <a:t>
内容</a:t>
            </a:r>
            <a:endParaRPr lang="en-US" altLang="zh-CN" sz="1600"/>
          </a:p>
          <a:p>
            <a:endParaRPr lang="en-US" altLang="zh-CN" sz="1600"/>
          </a:p>
          <a:p>
            <a:r>
              <a:rPr lang="en-US" sz="1600" err="1"/>
              <a:t>Nilalaman</a:t>
            </a:r>
            <a:endParaRPr lang="en-US" sz="1600"/>
          </a:p>
          <a:p>
            <a:endParaRPr lang="en-US" altLang="zh-CN" sz="1600"/>
          </a:p>
          <a:p>
            <a:r>
              <a:rPr lang="vi-VN" sz="1600"/>
              <a:t>Nội dung</a:t>
            </a:r>
            <a:endParaRPr lang="en-US" sz="1600"/>
          </a:p>
          <a:p>
            <a:r>
              <a:rPr lang="vi-VN" sz="1600"/>
              <a:t> </a:t>
            </a:r>
            <a:endParaRPr lang="en-US" sz="1600"/>
          </a:p>
          <a:p>
            <a:r>
              <a:rPr lang="ar-AE" sz="1600"/>
              <a:t>محتوى </a:t>
            </a:r>
            <a:endParaRPr lang="en-US" sz="1600"/>
          </a:p>
        </p:txBody>
      </p:sp>
      <p:sp>
        <p:nvSpPr>
          <p:cNvPr id="35" name="TextBox 34">
            <a:extLst>
              <a:ext uri="{FF2B5EF4-FFF2-40B4-BE49-F238E27FC236}">
                <a16:creationId xmlns:a16="http://schemas.microsoft.com/office/drawing/2014/main" id="{DA7B5D36-DF93-4E06-84C7-C43D05D61402}"/>
              </a:ext>
            </a:extLst>
          </p:cNvPr>
          <p:cNvSpPr txBox="1"/>
          <p:nvPr/>
        </p:nvSpPr>
        <p:spPr>
          <a:xfrm>
            <a:off x="9262246" y="532024"/>
            <a:ext cx="2875280" cy="2308324"/>
          </a:xfrm>
          <a:prstGeom prst="rect">
            <a:avLst/>
          </a:prstGeom>
          <a:noFill/>
        </p:spPr>
        <p:txBody>
          <a:bodyPr wrap="square">
            <a:spAutoFit/>
          </a:bodyPr>
          <a:lstStyle/>
          <a:p>
            <a:r>
              <a:rPr lang="es-ES" sz="1600"/>
              <a:t>Habilidad del orador</a:t>
            </a:r>
          </a:p>
          <a:p>
            <a:endParaRPr lang="en-US" altLang="zh-CN" sz="1600"/>
          </a:p>
          <a:p>
            <a:r>
              <a:rPr lang="zh-CN" altLang="en-US" sz="1600"/>
              <a:t>演讲者技能</a:t>
            </a:r>
            <a:endParaRPr lang="en-US" altLang="zh-CN" sz="1600"/>
          </a:p>
          <a:p>
            <a:endParaRPr lang="en-US" sz="1600"/>
          </a:p>
          <a:p>
            <a:r>
              <a:rPr lang="en-US" sz="1600" err="1"/>
              <a:t>Kakayahan</a:t>
            </a:r>
            <a:r>
              <a:rPr lang="en-US" sz="1600"/>
              <a:t> ng </a:t>
            </a:r>
            <a:r>
              <a:rPr lang="en-US" sz="1600" err="1"/>
              <a:t>Tagapagsalita</a:t>
            </a:r>
            <a:endParaRPr lang="en-US" sz="1600"/>
          </a:p>
          <a:p>
            <a:endParaRPr lang="en-US" sz="1600"/>
          </a:p>
          <a:p>
            <a:r>
              <a:rPr lang="vi-VN" sz="1600"/>
              <a:t>Khả năng của diễn giả</a:t>
            </a:r>
            <a:endParaRPr lang="en-US" sz="1600"/>
          </a:p>
          <a:p>
            <a:r>
              <a:rPr lang="vi-VN" sz="1600"/>
              <a:t>
</a:t>
            </a:r>
            <a:r>
              <a:rPr lang="ar-AE" sz="1600"/>
              <a:t>مهارة المتحدث</a:t>
            </a:r>
            <a:endParaRPr lang="en-US" sz="1600"/>
          </a:p>
        </p:txBody>
      </p:sp>
      <p:sp>
        <p:nvSpPr>
          <p:cNvPr id="37" name="TextBox 36">
            <a:extLst>
              <a:ext uri="{FF2B5EF4-FFF2-40B4-BE49-F238E27FC236}">
                <a16:creationId xmlns:a16="http://schemas.microsoft.com/office/drawing/2014/main" id="{9E25876C-9028-426F-B60E-5A854328B644}"/>
              </a:ext>
            </a:extLst>
          </p:cNvPr>
          <p:cNvSpPr txBox="1"/>
          <p:nvPr/>
        </p:nvSpPr>
        <p:spPr>
          <a:xfrm>
            <a:off x="9207772" y="4101512"/>
            <a:ext cx="2984228" cy="2554545"/>
          </a:xfrm>
          <a:prstGeom prst="rect">
            <a:avLst/>
          </a:prstGeom>
          <a:noFill/>
        </p:spPr>
        <p:txBody>
          <a:bodyPr wrap="square">
            <a:spAutoFit/>
          </a:bodyPr>
          <a:lstStyle/>
          <a:p>
            <a:r>
              <a:rPr lang="es-ES" sz="1600"/>
              <a:t>Interacción con la audiencia</a:t>
            </a:r>
          </a:p>
          <a:p>
            <a:r>
              <a:rPr lang="es-ES" sz="1600"/>
              <a:t> </a:t>
            </a:r>
          </a:p>
          <a:p>
            <a:r>
              <a:rPr lang="zh-CN" altLang="en-US" sz="1600"/>
              <a:t>与受众的互动</a:t>
            </a:r>
            <a:endParaRPr lang="en-US" altLang="zh-CN" sz="1600"/>
          </a:p>
          <a:p>
            <a:r>
              <a:rPr lang="en-US" sz="1600"/>
              <a:t>
</a:t>
            </a:r>
            <a:r>
              <a:rPr lang="en-US" sz="1600" err="1"/>
              <a:t>Pakikipag-ugnayan</a:t>
            </a:r>
            <a:r>
              <a:rPr lang="en-US" sz="1600"/>
              <a:t> </a:t>
            </a:r>
            <a:r>
              <a:rPr lang="en-US" sz="1600" err="1"/>
              <a:t>sa</a:t>
            </a:r>
            <a:r>
              <a:rPr lang="en-US" sz="1600"/>
              <a:t> </a:t>
            </a:r>
            <a:r>
              <a:rPr lang="en-US" sz="1600" err="1"/>
              <a:t>mga</a:t>
            </a:r>
            <a:r>
              <a:rPr lang="en-US" sz="1600"/>
              <a:t> </a:t>
            </a:r>
            <a:r>
              <a:rPr lang="en-US" sz="1600" err="1"/>
              <a:t>Manonood</a:t>
            </a:r>
            <a:endParaRPr lang="en-US" sz="1600"/>
          </a:p>
          <a:p>
            <a:r>
              <a:rPr lang="vi-VN" sz="1600"/>
              <a:t>
Tương tác với khán giả</a:t>
            </a:r>
            <a:endParaRPr lang="en-US" sz="1600"/>
          </a:p>
          <a:p>
            <a:endParaRPr lang="en-US" sz="1600"/>
          </a:p>
          <a:p>
            <a:r>
              <a:rPr lang="ar-AE" sz="1600"/>
              <a:t>التفاعل مع الجمهور</a:t>
            </a:r>
            <a:endParaRPr lang="en-US" sz="1600"/>
          </a:p>
        </p:txBody>
      </p:sp>
      <p:pic>
        <p:nvPicPr>
          <p:cNvPr id="38" name="Picture 37">
            <a:extLst>
              <a:ext uri="{FF2B5EF4-FFF2-40B4-BE49-F238E27FC236}">
                <a16:creationId xmlns:a16="http://schemas.microsoft.com/office/drawing/2014/main" id="{D0846362-9117-4A2B-837E-6B6B62B5EC1D}"/>
              </a:ext>
            </a:extLst>
          </p:cNvPr>
          <p:cNvPicPr>
            <a:picLocks noChangeAspect="1"/>
          </p:cNvPicPr>
          <p:nvPr/>
        </p:nvPicPr>
        <p:blipFill rotWithShape="1">
          <a:blip r:embed="rId23"/>
          <a:srcRect l="70798" t="24539" r="9046" b="66642"/>
          <a:stretch/>
        </p:blipFill>
        <p:spPr>
          <a:xfrm>
            <a:off x="3959244" y="508154"/>
            <a:ext cx="1069956" cy="1013144"/>
          </a:xfrm>
          <a:prstGeom prst="rect">
            <a:avLst/>
          </a:prstGeom>
        </p:spPr>
      </p:pic>
      <p:pic>
        <p:nvPicPr>
          <p:cNvPr id="40" name="Picture 39">
            <a:extLst>
              <a:ext uri="{FF2B5EF4-FFF2-40B4-BE49-F238E27FC236}">
                <a16:creationId xmlns:a16="http://schemas.microsoft.com/office/drawing/2014/main" id="{BA85F08E-FC0E-461B-9215-A1F9E6EF9ABA}"/>
              </a:ext>
            </a:extLst>
          </p:cNvPr>
          <p:cNvPicPr>
            <a:picLocks noChangeAspect="1"/>
          </p:cNvPicPr>
          <p:nvPr/>
        </p:nvPicPr>
        <p:blipFill rotWithShape="1">
          <a:blip r:embed="rId23"/>
          <a:srcRect l="70851" t="35204" r="8180" b="54999"/>
          <a:stretch/>
        </p:blipFill>
        <p:spPr>
          <a:xfrm>
            <a:off x="3965060" y="4047666"/>
            <a:ext cx="1058323" cy="1070278"/>
          </a:xfrm>
          <a:prstGeom prst="rect">
            <a:avLst/>
          </a:prstGeom>
        </p:spPr>
      </p:pic>
      <p:pic>
        <p:nvPicPr>
          <p:cNvPr id="41" name="Picture 40">
            <a:extLst>
              <a:ext uri="{FF2B5EF4-FFF2-40B4-BE49-F238E27FC236}">
                <a16:creationId xmlns:a16="http://schemas.microsoft.com/office/drawing/2014/main" id="{D2B20E39-C869-476A-AA30-A509C7DDAF73}"/>
              </a:ext>
            </a:extLst>
          </p:cNvPr>
          <p:cNvPicPr>
            <a:picLocks noChangeAspect="1"/>
          </p:cNvPicPr>
          <p:nvPr/>
        </p:nvPicPr>
        <p:blipFill rotWithShape="1">
          <a:blip r:embed="rId23"/>
          <a:srcRect l="71045" t="46851" r="8137" b="43871"/>
          <a:stretch/>
        </p:blipFill>
        <p:spPr>
          <a:xfrm>
            <a:off x="7983097" y="574890"/>
            <a:ext cx="1011139" cy="975249"/>
          </a:xfrm>
          <a:prstGeom prst="rect">
            <a:avLst/>
          </a:prstGeom>
        </p:spPr>
      </p:pic>
      <p:pic>
        <p:nvPicPr>
          <p:cNvPr id="42" name="Picture 41">
            <a:extLst>
              <a:ext uri="{FF2B5EF4-FFF2-40B4-BE49-F238E27FC236}">
                <a16:creationId xmlns:a16="http://schemas.microsoft.com/office/drawing/2014/main" id="{26A0AD74-B3A2-4395-AAE1-20A13151485F}"/>
              </a:ext>
            </a:extLst>
          </p:cNvPr>
          <p:cNvPicPr>
            <a:picLocks noChangeAspect="1"/>
          </p:cNvPicPr>
          <p:nvPr/>
        </p:nvPicPr>
        <p:blipFill rotWithShape="1">
          <a:blip r:embed="rId23"/>
          <a:srcRect l="71224" t="57903" r="10064" b="32899"/>
          <a:stretch/>
        </p:blipFill>
        <p:spPr>
          <a:xfrm>
            <a:off x="7983097" y="4047666"/>
            <a:ext cx="1005999" cy="1070278"/>
          </a:xfrm>
          <a:prstGeom prst="rect">
            <a:avLst/>
          </a:prstGeom>
        </p:spPr>
      </p:pic>
    </p:spTree>
    <p:extLst>
      <p:ext uri="{BB962C8B-B14F-4D97-AF65-F5344CB8AC3E}">
        <p14:creationId xmlns:p14="http://schemas.microsoft.com/office/powerpoint/2010/main" val="419176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2"/>
          <p:cNvSpPr txBox="1">
            <a:spLocks noGrp="1"/>
          </p:cNvSpPr>
          <p:nvPr>
            <p:ph type="title" idx="4294967295"/>
          </p:nvPr>
        </p:nvSpPr>
        <p:spPr>
          <a:xfrm>
            <a:off x="609600" y="426720"/>
            <a:ext cx="4717200" cy="1409480"/>
          </a:xfrm>
          <a:prstGeom prst="rect">
            <a:avLst/>
          </a:prstGeom>
        </p:spPr>
        <p:txBody>
          <a:bodyPr spcFirstLastPara="1" wrap="square" lIns="121900" tIns="121900" rIns="121900" bIns="121900" anchor="b" anchorCtr="0">
            <a:noAutofit/>
          </a:bodyPr>
          <a:lstStyle/>
          <a:p>
            <a:r>
              <a:rPr lang="en"/>
              <a:t>Microsoft Translator</a:t>
            </a:r>
            <a:endParaRPr/>
          </a:p>
        </p:txBody>
      </p:sp>
      <p:sp>
        <p:nvSpPr>
          <p:cNvPr id="317" name="Google Shape;317;p22"/>
          <p:cNvSpPr txBox="1">
            <a:spLocks noGrp="1"/>
          </p:cNvSpPr>
          <p:nvPr>
            <p:ph type="body" idx="4294967295"/>
          </p:nvPr>
        </p:nvSpPr>
        <p:spPr>
          <a:xfrm>
            <a:off x="390328" y="1836200"/>
            <a:ext cx="4717200" cy="4709160"/>
          </a:xfrm>
          <a:prstGeom prst="rect">
            <a:avLst/>
          </a:prstGeom>
        </p:spPr>
        <p:txBody>
          <a:bodyPr spcFirstLastPara="1" wrap="square" lIns="121900" tIns="121900" rIns="121900" bIns="121900" anchor="t" anchorCtr="0">
            <a:noAutofit/>
          </a:bodyPr>
          <a:lstStyle/>
          <a:p>
            <a:pPr marL="0" indent="0">
              <a:buNone/>
            </a:pPr>
            <a:endParaRPr lang="en"/>
          </a:p>
          <a:p>
            <a:pPr marL="380990" indent="-380990"/>
            <a:r>
              <a:rPr lang="en"/>
              <a:t>Over 60 language options</a:t>
            </a:r>
          </a:p>
          <a:p>
            <a:pPr marL="380990" indent="-380990"/>
            <a:endParaRPr lang="en"/>
          </a:p>
          <a:p>
            <a:pPr marL="380990" indent="-380990"/>
            <a:endParaRPr lang="en"/>
          </a:p>
          <a:p>
            <a:pPr marL="380990" indent="-380990"/>
            <a:r>
              <a:rPr lang="en"/>
              <a:t>Free App</a:t>
            </a:r>
          </a:p>
          <a:p>
            <a:pPr marL="380990" indent="-380990"/>
            <a:endParaRPr lang="en"/>
          </a:p>
          <a:p>
            <a:pPr marL="380990" indent="-380990"/>
            <a:endParaRPr lang="en"/>
          </a:p>
          <a:p>
            <a:pPr marL="380990" indent="-380990"/>
            <a:r>
              <a:rPr lang="en"/>
              <a:t>Can be used on phone, tablet or desktop device</a:t>
            </a:r>
          </a:p>
          <a:p>
            <a:pPr marL="0" indent="0">
              <a:spcBef>
                <a:spcPts val="800"/>
              </a:spcBef>
              <a:buNone/>
            </a:pPr>
            <a:endParaRPr/>
          </a:p>
        </p:txBody>
      </p:sp>
      <p:sp>
        <p:nvSpPr>
          <p:cNvPr id="318" name="Google Shape;318;p22"/>
          <p:cNvSpPr txBox="1">
            <a:spLocks noGrp="1"/>
          </p:cNvSpPr>
          <p:nvPr>
            <p:ph type="sldNum" idx="12"/>
          </p:nvPr>
        </p:nvSpPr>
        <p:spPr>
          <a:xfrm>
            <a:off x="11744000" y="2944233"/>
            <a:ext cx="448000" cy="969600"/>
          </a:xfrm>
          <a:prstGeom prst="rect">
            <a:avLst/>
          </a:prstGeom>
        </p:spPr>
        <p:txBody>
          <a:bodyPr spcFirstLastPara="1" wrap="square" lIns="121900" tIns="121900" rIns="121900" bIns="121900" anchor="ctr" anchorCtr="0">
            <a:noAutofit/>
          </a:bodyPr>
          <a:lstStyle/>
          <a:p>
            <a:fld id="{00000000-1234-1234-1234-123412341234}" type="slidenum">
              <a:rPr lang="en"/>
              <a:pPr/>
              <a:t>23</a:t>
            </a:fld>
            <a:endParaRPr/>
          </a:p>
        </p:txBody>
      </p:sp>
      <p:pic>
        <p:nvPicPr>
          <p:cNvPr id="4" name="Picture 3">
            <a:extLst>
              <a:ext uri="{FF2B5EF4-FFF2-40B4-BE49-F238E27FC236}">
                <a16:creationId xmlns:a16="http://schemas.microsoft.com/office/drawing/2014/main" id="{675A0AF6-ACFC-4AB7-8309-D6E9DFC5E447}"/>
              </a:ext>
            </a:extLst>
          </p:cNvPr>
          <p:cNvPicPr>
            <a:picLocks noChangeAspect="1"/>
          </p:cNvPicPr>
          <p:nvPr/>
        </p:nvPicPr>
        <p:blipFill>
          <a:blip r:embed="rId4"/>
          <a:stretch>
            <a:fillRect/>
          </a:stretch>
        </p:blipFill>
        <p:spPr>
          <a:xfrm>
            <a:off x="9126179" y="4317484"/>
            <a:ext cx="1861971" cy="1049245"/>
          </a:xfrm>
          <a:prstGeom prst="rect">
            <a:avLst/>
          </a:prstGeom>
        </p:spPr>
      </p:pic>
      <p:pic>
        <p:nvPicPr>
          <p:cNvPr id="3" name="Picture 2">
            <a:extLst>
              <a:ext uri="{FF2B5EF4-FFF2-40B4-BE49-F238E27FC236}">
                <a16:creationId xmlns:a16="http://schemas.microsoft.com/office/drawing/2014/main" id="{A5103C1F-0AA6-4361-9D07-70D8495D217B}"/>
              </a:ext>
            </a:extLst>
          </p:cNvPr>
          <p:cNvPicPr>
            <a:picLocks noChangeAspect="1"/>
          </p:cNvPicPr>
          <p:nvPr/>
        </p:nvPicPr>
        <p:blipFill>
          <a:blip r:embed="rId5"/>
          <a:stretch>
            <a:fillRect/>
          </a:stretch>
        </p:blipFill>
        <p:spPr>
          <a:xfrm>
            <a:off x="2629127" y="3630279"/>
            <a:ext cx="988126" cy="988126"/>
          </a:xfrm>
          <a:prstGeom prst="rect">
            <a:avLst/>
          </a:prstGeom>
        </p:spPr>
      </p:pic>
      <p:pic>
        <p:nvPicPr>
          <p:cNvPr id="6" name="Picture 6">
            <a:hlinkClick r:id="" action="ppaction://media"/>
            <a:extLst>
              <a:ext uri="{FF2B5EF4-FFF2-40B4-BE49-F238E27FC236}">
                <a16:creationId xmlns:a16="http://schemas.microsoft.com/office/drawing/2014/main" id="{33A6B267-8F07-4333-9815-83C346DC22C9}"/>
              </a:ext>
            </a:extLst>
          </p:cNvPr>
          <p:cNvPicPr>
            <a:picLocks noRot="1" noChangeAspect="1"/>
          </p:cNvPicPr>
          <p:nvPr>
            <a:videoFile r:link="rId1"/>
          </p:nvPr>
        </p:nvPicPr>
        <p:blipFill>
          <a:blip r:embed="rId6"/>
          <a:stretch>
            <a:fillRect/>
          </a:stretch>
        </p:blipFill>
        <p:spPr>
          <a:xfrm>
            <a:off x="5326800" y="484833"/>
            <a:ext cx="6096000" cy="3429000"/>
          </a:xfrm>
          <a:prstGeom prst="rect">
            <a:avLst/>
          </a:prstGeom>
        </p:spPr>
      </p:pic>
      <p:pic>
        <p:nvPicPr>
          <p:cNvPr id="1026" name="Picture 2">
            <a:extLst>
              <a:ext uri="{FF2B5EF4-FFF2-40B4-BE49-F238E27FC236}">
                <a16:creationId xmlns:a16="http://schemas.microsoft.com/office/drawing/2014/main" id="{D0A8CB4A-A2B5-459E-AA45-E1100FA90A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6295" y="4618405"/>
            <a:ext cx="2025687" cy="622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127B302-B892-44A0-863B-C41825D873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7296" y="5770380"/>
            <a:ext cx="2014686" cy="6507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C9DB13D-0713-4AE8-9BBB-F15D2CB026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26586" y="5783730"/>
            <a:ext cx="1888463" cy="63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32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8" name="Picture 7">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0" name="Picture 9">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1" name="Picture 10">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3" name="Straight Connector 12">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5" name="Rectangle 14">
            <a:extLst>
              <a:ext uri="{FF2B5EF4-FFF2-40B4-BE49-F238E27FC236}">
                <a16:creationId xmlns:a16="http://schemas.microsoft.com/office/drawing/2014/main" id="{C8BABCA7-C1E0-41BA-A822-5F61251A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6"/>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17" name="Group 16">
            <a:extLst>
              <a:ext uri="{FF2B5EF4-FFF2-40B4-BE49-F238E27FC236}">
                <a16:creationId xmlns:a16="http://schemas.microsoft.com/office/drawing/2014/main" id="{2E5D6EB5-6FDB-477A-98F5-7409CD537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18" name="Picture 17">
              <a:extLst>
                <a:ext uri="{FF2B5EF4-FFF2-40B4-BE49-F238E27FC236}">
                  <a16:creationId xmlns:a16="http://schemas.microsoft.com/office/drawing/2014/main" id="{5BB75167-5757-4E5F-869B-5A350BF43A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9" name="Rectangle 18">
              <a:extLst>
                <a:ext uri="{FF2B5EF4-FFF2-40B4-BE49-F238E27FC236}">
                  <a16:creationId xmlns:a16="http://schemas.microsoft.com/office/drawing/2014/main" id="{C8338DAE-FFCB-472B-A9EE-77E42FDBD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52B2E0A0-4D94-4C05-97C1-32B5D88A2E8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21" name="Picture 20">
              <a:extLst>
                <a:ext uri="{FF2B5EF4-FFF2-40B4-BE49-F238E27FC236}">
                  <a16:creationId xmlns:a16="http://schemas.microsoft.com/office/drawing/2014/main" id="{A91E75C9-3350-4F0B-993E-89D3DBD76CC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a:extLst>
              <a:ext uri="{FF2B5EF4-FFF2-40B4-BE49-F238E27FC236}">
                <a16:creationId xmlns:a16="http://schemas.microsoft.com/office/drawing/2014/main" id="{1A208854-FEAA-4BA7-B902-89D6F0C2B02D}"/>
              </a:ext>
            </a:extLst>
          </p:cNvPr>
          <p:cNvSpPr>
            <a:spLocks noGrp="1"/>
          </p:cNvSpPr>
          <p:nvPr>
            <p:ph type="title"/>
          </p:nvPr>
        </p:nvSpPr>
        <p:spPr>
          <a:xfrm>
            <a:off x="2692398" y="1871131"/>
            <a:ext cx="6815669" cy="1515533"/>
          </a:xfrm>
        </p:spPr>
        <p:txBody>
          <a:bodyPr vert="horz" lIns="91440" tIns="45720" rIns="91440" bIns="45720" rtlCol="0" anchor="b">
            <a:normAutofit/>
          </a:bodyPr>
          <a:lstStyle/>
          <a:p>
            <a:r>
              <a:rPr lang="en-US" sz="5400"/>
              <a:t>Thank you!</a:t>
            </a:r>
          </a:p>
        </p:txBody>
      </p:sp>
      <p:cxnSp>
        <p:nvCxnSpPr>
          <p:cNvPr id="23" name="Straight Connector 22">
            <a:extLst>
              <a:ext uri="{FF2B5EF4-FFF2-40B4-BE49-F238E27FC236}">
                <a16:creationId xmlns:a16="http://schemas.microsoft.com/office/drawing/2014/main" id="{889FB2CC-C7A1-4A53-A088-636FB487FE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F12483DE-3244-4404-BE55-B257E03A6F5C}"/>
              </a:ext>
            </a:extLst>
          </p:cNvPr>
          <p:cNvSpPr txBox="1"/>
          <p:nvPr/>
        </p:nvSpPr>
        <p:spPr>
          <a:xfrm rot="-10800000" flipV="1">
            <a:off x="3349083" y="3026477"/>
            <a:ext cx="593059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4400">
              <a:latin typeface="Cavolini"/>
              <a:cs typeface="Cavolini"/>
            </a:endParaRPr>
          </a:p>
          <a:p>
            <a:pPr algn="ctr"/>
            <a:r>
              <a:rPr lang="en-US" sz="4400">
                <a:latin typeface="Cavolini"/>
                <a:cs typeface="Cavolini"/>
              </a:rPr>
              <a:t>WE VALUE YOU!</a:t>
            </a:r>
            <a:endParaRPr lang="en-US"/>
          </a:p>
        </p:txBody>
      </p:sp>
    </p:spTree>
    <p:extLst>
      <p:ext uri="{BB962C8B-B14F-4D97-AF65-F5344CB8AC3E}">
        <p14:creationId xmlns:p14="http://schemas.microsoft.com/office/powerpoint/2010/main" val="535689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Graphical user interface&#10;&#10;Description automatically generated">
            <a:extLst>
              <a:ext uri="{FF2B5EF4-FFF2-40B4-BE49-F238E27FC236}">
                <a16:creationId xmlns:a16="http://schemas.microsoft.com/office/drawing/2014/main" id="{4E85E38E-08C2-448F-8E5B-B5988DDCA0F1}"/>
              </a:ext>
            </a:extLst>
          </p:cNvPr>
          <p:cNvPicPr>
            <a:picLocks noChangeAspect="1"/>
          </p:cNvPicPr>
          <p:nvPr/>
        </p:nvPicPr>
        <p:blipFill>
          <a:blip r:embed="rId3"/>
          <a:stretch>
            <a:fillRect/>
          </a:stretch>
        </p:blipFill>
        <p:spPr>
          <a:xfrm>
            <a:off x="364391" y="673607"/>
            <a:ext cx="2997584" cy="5631596"/>
          </a:xfrm>
          <a:prstGeom prst="rect">
            <a:avLst/>
          </a:prstGeom>
        </p:spPr>
      </p:pic>
      <p:sp>
        <p:nvSpPr>
          <p:cNvPr id="7" name="Arrow: Right 6">
            <a:extLst>
              <a:ext uri="{FF2B5EF4-FFF2-40B4-BE49-F238E27FC236}">
                <a16:creationId xmlns:a16="http://schemas.microsoft.com/office/drawing/2014/main" id="{7464076A-1221-4190-B167-75377D4CEA70}"/>
              </a:ext>
            </a:extLst>
          </p:cNvPr>
          <p:cNvSpPr/>
          <p:nvPr/>
        </p:nvSpPr>
        <p:spPr>
          <a:xfrm>
            <a:off x="2716770" y="3493342"/>
            <a:ext cx="1644804" cy="808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23C24A48-741C-466D-9206-4CB893F4FE51}"/>
              </a:ext>
            </a:extLst>
          </p:cNvPr>
          <p:cNvSpPr/>
          <p:nvPr/>
        </p:nvSpPr>
        <p:spPr>
          <a:xfrm rot="1020000">
            <a:off x="756050" y="4478903"/>
            <a:ext cx="511098" cy="12545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Graphical user interface, application&#10;&#10;Description automatically generated">
            <a:extLst>
              <a:ext uri="{FF2B5EF4-FFF2-40B4-BE49-F238E27FC236}">
                <a16:creationId xmlns:a16="http://schemas.microsoft.com/office/drawing/2014/main" id="{6A2F0DE6-A05E-4707-8DB1-338EDD5200BD}"/>
              </a:ext>
            </a:extLst>
          </p:cNvPr>
          <p:cNvPicPr>
            <a:picLocks noChangeAspect="1"/>
          </p:cNvPicPr>
          <p:nvPr/>
        </p:nvPicPr>
        <p:blipFill rotWithShape="1">
          <a:blip r:embed="rId4"/>
          <a:srcRect t="9956" r="316" b="146"/>
          <a:stretch/>
        </p:blipFill>
        <p:spPr>
          <a:xfrm>
            <a:off x="4857131" y="759635"/>
            <a:ext cx="1815452" cy="3542170"/>
          </a:xfrm>
          <a:prstGeom prst="rect">
            <a:avLst/>
          </a:prstGeom>
        </p:spPr>
      </p:pic>
      <p:pic>
        <p:nvPicPr>
          <p:cNvPr id="10" name="Picture 10" descr="Graphical user interface, application&#10;&#10;Description automatically generated">
            <a:extLst>
              <a:ext uri="{FF2B5EF4-FFF2-40B4-BE49-F238E27FC236}">
                <a16:creationId xmlns:a16="http://schemas.microsoft.com/office/drawing/2014/main" id="{D7F9A01C-5365-4557-AFA9-421CBDA8A6DC}"/>
              </a:ext>
            </a:extLst>
          </p:cNvPr>
          <p:cNvPicPr>
            <a:picLocks noChangeAspect="1"/>
          </p:cNvPicPr>
          <p:nvPr/>
        </p:nvPicPr>
        <p:blipFill rotWithShape="1">
          <a:blip r:embed="rId5"/>
          <a:srcRect t="10230" r="312" b="144"/>
          <a:stretch/>
        </p:blipFill>
        <p:spPr>
          <a:xfrm>
            <a:off x="9391340" y="380530"/>
            <a:ext cx="2082132" cy="4051065"/>
          </a:xfrm>
          <a:prstGeom prst="rect">
            <a:avLst/>
          </a:prstGeom>
        </p:spPr>
      </p:pic>
      <p:sp>
        <p:nvSpPr>
          <p:cNvPr id="11" name="Arrow: Right 10">
            <a:extLst>
              <a:ext uri="{FF2B5EF4-FFF2-40B4-BE49-F238E27FC236}">
                <a16:creationId xmlns:a16="http://schemas.microsoft.com/office/drawing/2014/main" id="{455A432C-26DF-40CA-AF01-5AE508AEEBD8}"/>
              </a:ext>
            </a:extLst>
          </p:cNvPr>
          <p:cNvSpPr/>
          <p:nvPr/>
        </p:nvSpPr>
        <p:spPr>
          <a:xfrm>
            <a:off x="7168140" y="2469535"/>
            <a:ext cx="1644804" cy="808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939E8C0-3423-4230-9133-9C262FC63114}"/>
              </a:ext>
            </a:extLst>
          </p:cNvPr>
          <p:cNvSpPr txBox="1"/>
          <p:nvPr/>
        </p:nvSpPr>
        <p:spPr>
          <a:xfrm>
            <a:off x="3754380" y="5473005"/>
            <a:ext cx="3413760" cy="369332"/>
          </a:xfrm>
          <a:prstGeom prst="rect">
            <a:avLst/>
          </a:prstGeom>
          <a:noFill/>
        </p:spPr>
        <p:txBody>
          <a:bodyPr wrap="square" rtlCol="0">
            <a:spAutoFit/>
          </a:bodyPr>
          <a:lstStyle/>
          <a:p>
            <a:r>
              <a:rPr lang="es-ES"/>
              <a:t>Elija su idioma preferido de la lista</a:t>
            </a:r>
            <a:endParaRPr lang="en-US"/>
          </a:p>
        </p:txBody>
      </p:sp>
      <p:sp>
        <p:nvSpPr>
          <p:cNvPr id="12" name="TextBox 11">
            <a:extLst>
              <a:ext uri="{FF2B5EF4-FFF2-40B4-BE49-F238E27FC236}">
                <a16:creationId xmlns:a16="http://schemas.microsoft.com/office/drawing/2014/main" id="{B875049E-BF27-48A3-A18E-58C4A1D06B1B}"/>
              </a:ext>
            </a:extLst>
          </p:cNvPr>
          <p:cNvSpPr txBox="1"/>
          <p:nvPr/>
        </p:nvSpPr>
        <p:spPr>
          <a:xfrm>
            <a:off x="3754381" y="6033943"/>
            <a:ext cx="4061334" cy="646331"/>
          </a:xfrm>
          <a:prstGeom prst="rect">
            <a:avLst/>
          </a:prstGeom>
          <a:noFill/>
        </p:spPr>
        <p:txBody>
          <a:bodyPr wrap="square">
            <a:spAutoFit/>
          </a:bodyPr>
          <a:lstStyle/>
          <a:p>
            <a:r>
              <a:rPr lang="fi-FI"/>
              <a:t>Piliin ang iyong ginustong wika mula sa listahan</a:t>
            </a:r>
            <a:endParaRPr lang="en-US"/>
          </a:p>
        </p:txBody>
      </p:sp>
      <p:sp>
        <p:nvSpPr>
          <p:cNvPr id="13" name="TextBox 12">
            <a:extLst>
              <a:ext uri="{FF2B5EF4-FFF2-40B4-BE49-F238E27FC236}">
                <a16:creationId xmlns:a16="http://schemas.microsoft.com/office/drawing/2014/main" id="{ACB71854-CE1B-4664-AE52-BB3B9FF7DDC9}"/>
              </a:ext>
            </a:extLst>
          </p:cNvPr>
          <p:cNvSpPr txBox="1"/>
          <p:nvPr/>
        </p:nvSpPr>
        <p:spPr>
          <a:xfrm>
            <a:off x="8381846" y="5468144"/>
            <a:ext cx="3577426" cy="584775"/>
          </a:xfrm>
          <a:prstGeom prst="rect">
            <a:avLst/>
          </a:prstGeom>
          <a:noFill/>
        </p:spPr>
        <p:txBody>
          <a:bodyPr wrap="square">
            <a:spAutoFit/>
          </a:bodyPr>
          <a:lstStyle/>
          <a:p>
            <a:r>
              <a:rPr lang="vi-VN" sz="1600"/>
              <a:t>Chọn ngôn ngữ ưa thích của bạn từ danh sách</a:t>
            </a:r>
            <a:endParaRPr lang="en-US" sz="1600"/>
          </a:p>
        </p:txBody>
      </p:sp>
      <p:sp>
        <p:nvSpPr>
          <p:cNvPr id="14" name="TextBox 13">
            <a:extLst>
              <a:ext uri="{FF2B5EF4-FFF2-40B4-BE49-F238E27FC236}">
                <a16:creationId xmlns:a16="http://schemas.microsoft.com/office/drawing/2014/main" id="{D13F3171-3629-4631-8DD8-C43F8971A4C9}"/>
              </a:ext>
            </a:extLst>
          </p:cNvPr>
          <p:cNvSpPr txBox="1"/>
          <p:nvPr/>
        </p:nvSpPr>
        <p:spPr>
          <a:xfrm>
            <a:off x="8812944" y="6095498"/>
            <a:ext cx="2715231" cy="523220"/>
          </a:xfrm>
          <a:prstGeom prst="rect">
            <a:avLst/>
          </a:prstGeom>
          <a:noFill/>
        </p:spPr>
        <p:txBody>
          <a:bodyPr wrap="square">
            <a:spAutoFit/>
          </a:bodyPr>
          <a:lstStyle/>
          <a:p>
            <a:pPr algn="r"/>
            <a:r>
              <a:rPr lang="ar-AE"/>
              <a:t>اختر لغتك </a:t>
            </a:r>
            <a:r>
              <a:rPr lang="ar-AE" sz="2800"/>
              <a:t>المفضلة</a:t>
            </a:r>
            <a:r>
              <a:rPr lang="ar-AE"/>
              <a:t> من القائمة</a:t>
            </a:r>
            <a:endParaRPr lang="en-US"/>
          </a:p>
        </p:txBody>
      </p:sp>
      <p:sp>
        <p:nvSpPr>
          <p:cNvPr id="15" name="TextBox 14">
            <a:extLst>
              <a:ext uri="{FF2B5EF4-FFF2-40B4-BE49-F238E27FC236}">
                <a16:creationId xmlns:a16="http://schemas.microsoft.com/office/drawing/2014/main" id="{61883A14-A696-4188-B6D1-4CF1A8B0976B}"/>
              </a:ext>
            </a:extLst>
          </p:cNvPr>
          <p:cNvSpPr txBox="1"/>
          <p:nvPr/>
        </p:nvSpPr>
        <p:spPr>
          <a:xfrm>
            <a:off x="8463679" y="4880336"/>
            <a:ext cx="3413760" cy="646331"/>
          </a:xfrm>
          <a:prstGeom prst="rect">
            <a:avLst/>
          </a:prstGeom>
          <a:noFill/>
        </p:spPr>
        <p:txBody>
          <a:bodyPr wrap="square">
            <a:spAutoFit/>
          </a:bodyPr>
          <a:lstStyle/>
          <a:p>
            <a:r>
              <a:rPr lang="zh-CN" altLang="en-US"/>
              <a:t>从列表中选择您最喜爱的语言
</a:t>
            </a:r>
            <a:endParaRPr lang="en-US"/>
          </a:p>
        </p:txBody>
      </p:sp>
      <p:sp>
        <p:nvSpPr>
          <p:cNvPr id="3" name="TextBox 2">
            <a:extLst>
              <a:ext uri="{FF2B5EF4-FFF2-40B4-BE49-F238E27FC236}">
                <a16:creationId xmlns:a16="http://schemas.microsoft.com/office/drawing/2014/main" id="{F2443564-87D1-4CBE-B42D-9D772E7D24A0}"/>
              </a:ext>
            </a:extLst>
          </p:cNvPr>
          <p:cNvSpPr txBox="1"/>
          <p:nvPr/>
        </p:nvSpPr>
        <p:spPr>
          <a:xfrm>
            <a:off x="3581408" y="4887405"/>
            <a:ext cx="4447949" cy="369332"/>
          </a:xfrm>
          <a:prstGeom prst="rect">
            <a:avLst/>
          </a:prstGeom>
          <a:noFill/>
        </p:spPr>
        <p:txBody>
          <a:bodyPr wrap="none" rtlCol="0">
            <a:spAutoFit/>
          </a:bodyPr>
          <a:lstStyle/>
          <a:p>
            <a:r>
              <a:rPr lang="en-US"/>
              <a:t>Choose  your preferred language from the list</a:t>
            </a:r>
          </a:p>
        </p:txBody>
      </p:sp>
    </p:spTree>
    <p:extLst>
      <p:ext uri="{BB962C8B-B14F-4D97-AF65-F5344CB8AC3E}">
        <p14:creationId xmlns:p14="http://schemas.microsoft.com/office/powerpoint/2010/main" val="3921400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10;&#10;Description automatically generated">
            <a:extLst>
              <a:ext uri="{FF2B5EF4-FFF2-40B4-BE49-F238E27FC236}">
                <a16:creationId xmlns:a16="http://schemas.microsoft.com/office/drawing/2014/main" id="{6DC926A9-4E49-4E33-9390-A22ACCA2863C}"/>
              </a:ext>
            </a:extLst>
          </p:cNvPr>
          <p:cNvPicPr>
            <a:picLocks noChangeAspect="1"/>
          </p:cNvPicPr>
          <p:nvPr/>
        </p:nvPicPr>
        <p:blipFill rotWithShape="1">
          <a:blip r:embed="rId3"/>
          <a:srcRect t="10230" r="312" b="144"/>
          <a:stretch/>
        </p:blipFill>
        <p:spPr>
          <a:xfrm>
            <a:off x="409827" y="539804"/>
            <a:ext cx="2969929" cy="5778392"/>
          </a:xfrm>
          <a:prstGeom prst="rect">
            <a:avLst/>
          </a:prstGeom>
        </p:spPr>
      </p:pic>
      <p:pic>
        <p:nvPicPr>
          <p:cNvPr id="4" name="Picture 4" descr="Graphical user interface, website&#10;&#10;Description automatically generated">
            <a:extLst>
              <a:ext uri="{FF2B5EF4-FFF2-40B4-BE49-F238E27FC236}">
                <a16:creationId xmlns:a16="http://schemas.microsoft.com/office/drawing/2014/main" id="{211A7599-1DF9-4014-BC04-D40FD59C3805}"/>
              </a:ext>
            </a:extLst>
          </p:cNvPr>
          <p:cNvPicPr>
            <a:picLocks noChangeAspect="1"/>
          </p:cNvPicPr>
          <p:nvPr/>
        </p:nvPicPr>
        <p:blipFill rotWithShape="1">
          <a:blip r:embed="rId4"/>
          <a:srcRect t="9916" r="302" b="140"/>
          <a:stretch/>
        </p:blipFill>
        <p:spPr>
          <a:xfrm>
            <a:off x="8475028" y="437589"/>
            <a:ext cx="3062855" cy="5982821"/>
          </a:xfrm>
          <a:prstGeom prst="rect">
            <a:avLst/>
          </a:prstGeom>
        </p:spPr>
      </p:pic>
      <p:sp>
        <p:nvSpPr>
          <p:cNvPr id="5" name="Arrow: Right 4">
            <a:extLst>
              <a:ext uri="{FF2B5EF4-FFF2-40B4-BE49-F238E27FC236}">
                <a16:creationId xmlns:a16="http://schemas.microsoft.com/office/drawing/2014/main" id="{1E93A3C6-307A-4D5D-9A1B-593A125120C2}"/>
              </a:ext>
            </a:extLst>
          </p:cNvPr>
          <p:cNvSpPr/>
          <p:nvPr/>
        </p:nvSpPr>
        <p:spPr>
          <a:xfrm rot="16200000">
            <a:off x="9471265" y="4586243"/>
            <a:ext cx="1070379" cy="5468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EE84FC7A-0BB1-4F23-A704-3DE8C267C514}"/>
              </a:ext>
            </a:extLst>
          </p:cNvPr>
          <p:cNvSpPr/>
          <p:nvPr/>
        </p:nvSpPr>
        <p:spPr>
          <a:xfrm>
            <a:off x="654117" y="4207085"/>
            <a:ext cx="483219" cy="975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B17A0E3-8AB5-450A-BC15-E2F54C5FA29F}"/>
              </a:ext>
            </a:extLst>
          </p:cNvPr>
          <p:cNvSpPr txBox="1"/>
          <p:nvPr/>
        </p:nvSpPr>
        <p:spPr>
          <a:xfrm>
            <a:off x="3738966" y="1624229"/>
            <a:ext cx="4573586" cy="738664"/>
          </a:xfrm>
          <a:prstGeom prst="rect">
            <a:avLst/>
          </a:prstGeom>
          <a:noFill/>
        </p:spPr>
        <p:txBody>
          <a:bodyPr wrap="square" rtlCol="0">
            <a:spAutoFit/>
          </a:bodyPr>
          <a:lstStyle/>
          <a:p>
            <a:r>
              <a:rPr lang="es-ES" sz="1400">
                <a:latin typeface="Segoe UI Web (West European)"/>
              </a:rPr>
              <a:t>El idioma elegido se mostrará en la esquina inferior izquierda. Todo lo dicho se traducirá automáticamente para usted en su dispositivo.</a:t>
            </a:r>
            <a:endParaRPr lang="en-US" sz="1400">
              <a:effectLst/>
              <a:latin typeface="Segoe UI Web (West European)"/>
            </a:endParaRPr>
          </a:p>
        </p:txBody>
      </p:sp>
      <p:sp>
        <p:nvSpPr>
          <p:cNvPr id="7" name="TextBox 6">
            <a:extLst>
              <a:ext uri="{FF2B5EF4-FFF2-40B4-BE49-F238E27FC236}">
                <a16:creationId xmlns:a16="http://schemas.microsoft.com/office/drawing/2014/main" id="{95A68731-71F2-414E-9EB1-9447F4562087}"/>
              </a:ext>
            </a:extLst>
          </p:cNvPr>
          <p:cNvSpPr txBox="1"/>
          <p:nvPr/>
        </p:nvSpPr>
        <p:spPr>
          <a:xfrm>
            <a:off x="3634182" y="3555473"/>
            <a:ext cx="4573586" cy="738664"/>
          </a:xfrm>
          <a:prstGeom prst="rect">
            <a:avLst/>
          </a:prstGeom>
          <a:noFill/>
        </p:spPr>
        <p:txBody>
          <a:bodyPr wrap="square" rtlCol="0">
            <a:spAutoFit/>
          </a:bodyPr>
          <a:lstStyle/>
          <a:p>
            <a:r>
              <a:rPr lang="en-US" sz="1400">
                <a:latin typeface="Segoe UI Web (West European)"/>
              </a:rPr>
              <a:t>Ang </a:t>
            </a:r>
            <a:r>
              <a:rPr lang="en-US" sz="1400" err="1">
                <a:latin typeface="Segoe UI Web (West European)"/>
              </a:rPr>
              <a:t>pinili</a:t>
            </a:r>
            <a:r>
              <a:rPr lang="en-US" sz="1400">
                <a:latin typeface="Segoe UI Web (West European)"/>
              </a:rPr>
              <a:t> </a:t>
            </a:r>
            <a:r>
              <a:rPr lang="en-US" sz="1400" err="1">
                <a:latin typeface="Segoe UI Web (West European)"/>
              </a:rPr>
              <a:t>mong</a:t>
            </a:r>
            <a:r>
              <a:rPr lang="en-US" sz="1400">
                <a:latin typeface="Segoe UI Web (West European)"/>
              </a:rPr>
              <a:t> </a:t>
            </a:r>
            <a:r>
              <a:rPr lang="en-US" sz="1400" err="1">
                <a:latin typeface="Segoe UI Web (West European)"/>
              </a:rPr>
              <a:t>wika</a:t>
            </a:r>
            <a:r>
              <a:rPr lang="en-US" sz="1400">
                <a:latin typeface="Segoe UI Web (West European)"/>
              </a:rPr>
              <a:t> ay </a:t>
            </a:r>
            <a:r>
              <a:rPr lang="en-US" sz="1400" err="1">
                <a:latin typeface="Segoe UI Web (West European)"/>
              </a:rPr>
              <a:t>ididispley</a:t>
            </a:r>
            <a:r>
              <a:rPr lang="en-US" sz="1400">
                <a:latin typeface="Segoe UI Web (West European)"/>
              </a:rPr>
              <a:t> </a:t>
            </a:r>
            <a:r>
              <a:rPr lang="en-US" sz="1400" err="1">
                <a:latin typeface="Segoe UI Web (West European)"/>
              </a:rPr>
              <a:t>sa</a:t>
            </a:r>
            <a:r>
              <a:rPr lang="en-US" sz="1400">
                <a:latin typeface="Segoe UI Web (West European)"/>
              </a:rPr>
              <a:t> mas </a:t>
            </a:r>
            <a:r>
              <a:rPr lang="en-US" sz="1400" err="1">
                <a:latin typeface="Segoe UI Web (West European)"/>
              </a:rPr>
              <a:t>mababang</a:t>
            </a:r>
            <a:r>
              <a:rPr lang="en-US" sz="1400">
                <a:latin typeface="Segoe UI Web (West European)"/>
              </a:rPr>
              <a:t> </a:t>
            </a:r>
            <a:r>
              <a:rPr lang="en-US" sz="1400" err="1">
                <a:latin typeface="Segoe UI Web (West European)"/>
              </a:rPr>
              <a:t>sulok</a:t>
            </a:r>
            <a:r>
              <a:rPr lang="en-US" sz="1400">
                <a:latin typeface="Segoe UI Web (West European)"/>
              </a:rPr>
              <a:t>. Lahat ng audio ay </a:t>
            </a:r>
            <a:r>
              <a:rPr lang="en-US" sz="1400" err="1">
                <a:latin typeface="Segoe UI Web (West European)"/>
              </a:rPr>
              <a:t>awtomatikong</a:t>
            </a:r>
            <a:r>
              <a:rPr lang="en-US" sz="1400">
                <a:latin typeface="Segoe UI Web (West European)"/>
              </a:rPr>
              <a:t> </a:t>
            </a:r>
            <a:r>
              <a:rPr lang="en-US" sz="1400" err="1">
                <a:latin typeface="Segoe UI Web (West European)"/>
              </a:rPr>
              <a:t>isasalin</a:t>
            </a:r>
            <a:r>
              <a:rPr lang="en-US" sz="1400">
                <a:latin typeface="Segoe UI Web (West European)"/>
              </a:rPr>
              <a:t> para </a:t>
            </a:r>
            <a:r>
              <a:rPr lang="en-US" sz="1400" err="1">
                <a:latin typeface="Segoe UI Web (West European)"/>
              </a:rPr>
              <a:t>sa</a:t>
            </a:r>
            <a:r>
              <a:rPr lang="en-US" sz="1400">
                <a:latin typeface="Segoe UI Web (West European)"/>
              </a:rPr>
              <a:t> </a:t>
            </a:r>
            <a:r>
              <a:rPr lang="en-US" sz="1400" err="1">
                <a:latin typeface="Segoe UI Web (West European)"/>
              </a:rPr>
              <a:t>iyo</a:t>
            </a:r>
            <a:r>
              <a:rPr lang="en-US" sz="1400">
                <a:latin typeface="Segoe UI Web (West European)"/>
              </a:rPr>
              <a:t> </a:t>
            </a:r>
            <a:r>
              <a:rPr lang="en-US" sz="1400" err="1">
                <a:latin typeface="Segoe UI Web (West European)"/>
              </a:rPr>
              <a:t>sa</a:t>
            </a:r>
            <a:r>
              <a:rPr lang="en-US" sz="1400">
                <a:latin typeface="Segoe UI Web (West European)"/>
              </a:rPr>
              <a:t> </a:t>
            </a:r>
            <a:r>
              <a:rPr lang="en-US" sz="1400" err="1">
                <a:latin typeface="Segoe UI Web (West European)"/>
              </a:rPr>
              <a:t>iyong</a:t>
            </a:r>
            <a:r>
              <a:rPr lang="en-US" sz="1400">
                <a:latin typeface="Segoe UI Web (West European)"/>
              </a:rPr>
              <a:t> device.</a:t>
            </a:r>
            <a:endParaRPr lang="en-US" sz="1400">
              <a:effectLst/>
              <a:latin typeface="Segoe UI Web (West European)"/>
            </a:endParaRPr>
          </a:p>
        </p:txBody>
      </p:sp>
      <p:sp>
        <p:nvSpPr>
          <p:cNvPr id="8" name="TextBox 7">
            <a:extLst>
              <a:ext uri="{FF2B5EF4-FFF2-40B4-BE49-F238E27FC236}">
                <a16:creationId xmlns:a16="http://schemas.microsoft.com/office/drawing/2014/main" id="{C8A7BC9E-11FB-48DF-8C08-1D02E63BCDC0}"/>
              </a:ext>
            </a:extLst>
          </p:cNvPr>
          <p:cNvSpPr txBox="1"/>
          <p:nvPr/>
        </p:nvSpPr>
        <p:spPr>
          <a:xfrm>
            <a:off x="3624046" y="2741732"/>
            <a:ext cx="4573586" cy="523220"/>
          </a:xfrm>
          <a:prstGeom prst="rect">
            <a:avLst/>
          </a:prstGeom>
          <a:noFill/>
        </p:spPr>
        <p:txBody>
          <a:bodyPr wrap="square" rtlCol="0">
            <a:spAutoFit/>
          </a:bodyPr>
          <a:lstStyle/>
          <a:p>
            <a:r>
              <a:rPr lang="zh-CN" altLang="en-US" sz="1400">
                <a:latin typeface="Segoe UI Web (West European)"/>
              </a:rPr>
              <a:t>您选择的语言将显示在下角。所有音频将在您的设备上自动为您翻译。</a:t>
            </a:r>
            <a:endParaRPr lang="en-US" sz="1400">
              <a:effectLst/>
              <a:latin typeface="Segoe UI Web (West European)"/>
            </a:endParaRPr>
          </a:p>
        </p:txBody>
      </p:sp>
      <p:sp>
        <p:nvSpPr>
          <p:cNvPr id="10" name="TextBox 9">
            <a:extLst>
              <a:ext uri="{FF2B5EF4-FFF2-40B4-BE49-F238E27FC236}">
                <a16:creationId xmlns:a16="http://schemas.microsoft.com/office/drawing/2014/main" id="{593B5124-A831-4810-851D-E2E48E1C567C}"/>
              </a:ext>
            </a:extLst>
          </p:cNvPr>
          <p:cNvSpPr txBox="1"/>
          <p:nvPr/>
        </p:nvSpPr>
        <p:spPr>
          <a:xfrm>
            <a:off x="3634182" y="4647972"/>
            <a:ext cx="4573586" cy="738664"/>
          </a:xfrm>
          <a:prstGeom prst="rect">
            <a:avLst/>
          </a:prstGeom>
          <a:noFill/>
        </p:spPr>
        <p:txBody>
          <a:bodyPr wrap="square">
            <a:spAutoFit/>
          </a:bodyPr>
          <a:lstStyle/>
          <a:p>
            <a:r>
              <a:rPr lang="vi-VN" sz="1400">
                <a:latin typeface="Segoe UI Web (West European)"/>
              </a:rPr>
              <a:t>Ngôn ngữ bạn chọn dưới đây sẽ hiển thị góc dưới bên trái. Tất cả những gì đã nói sẽ được tự động dịch cho bạn trên thiết bị của bạn.</a:t>
            </a:r>
            <a:endParaRPr lang="en-US" sz="1400">
              <a:effectLst/>
              <a:latin typeface="Segoe UI Web (West European)"/>
            </a:endParaRPr>
          </a:p>
        </p:txBody>
      </p:sp>
      <p:sp>
        <p:nvSpPr>
          <p:cNvPr id="12" name="TextBox 11">
            <a:extLst>
              <a:ext uri="{FF2B5EF4-FFF2-40B4-BE49-F238E27FC236}">
                <a16:creationId xmlns:a16="http://schemas.microsoft.com/office/drawing/2014/main" id="{FC3E650A-DEDC-4A78-8882-DA51A9C78E36}"/>
              </a:ext>
            </a:extLst>
          </p:cNvPr>
          <p:cNvSpPr txBox="1"/>
          <p:nvPr/>
        </p:nvSpPr>
        <p:spPr>
          <a:xfrm>
            <a:off x="3828755" y="5671865"/>
            <a:ext cx="4164168" cy="646331"/>
          </a:xfrm>
          <a:prstGeom prst="rect">
            <a:avLst/>
          </a:prstGeom>
          <a:noFill/>
        </p:spPr>
        <p:txBody>
          <a:bodyPr wrap="square">
            <a:spAutoFit/>
          </a:bodyPr>
          <a:lstStyle/>
          <a:p>
            <a:pPr algn="r"/>
            <a:r>
              <a:rPr lang="ar-AE">
                <a:latin typeface="Segoe UI Web (West European)"/>
              </a:rPr>
              <a:t>سيتم عرض اللغة التي اخترتها في الزاوية السفلى. سيتم ترجمة جميع الأصوات تلقائيا لك على جهازك.</a:t>
            </a:r>
            <a:endParaRPr lang="en-US" sz="1800">
              <a:effectLst/>
              <a:latin typeface="Segoe UI Web (West European)"/>
            </a:endParaRPr>
          </a:p>
        </p:txBody>
      </p:sp>
      <p:sp>
        <p:nvSpPr>
          <p:cNvPr id="11" name="TextBox 10">
            <a:extLst>
              <a:ext uri="{FF2B5EF4-FFF2-40B4-BE49-F238E27FC236}">
                <a16:creationId xmlns:a16="http://schemas.microsoft.com/office/drawing/2014/main" id="{DD3EA0E1-6C96-463F-8801-1B2F80CED0A7}"/>
              </a:ext>
            </a:extLst>
          </p:cNvPr>
          <p:cNvSpPr txBox="1"/>
          <p:nvPr/>
        </p:nvSpPr>
        <p:spPr>
          <a:xfrm>
            <a:off x="3671602" y="691253"/>
            <a:ext cx="4478474" cy="738664"/>
          </a:xfrm>
          <a:prstGeom prst="rect">
            <a:avLst/>
          </a:prstGeom>
          <a:noFill/>
        </p:spPr>
        <p:txBody>
          <a:bodyPr wrap="square" rtlCol="0">
            <a:spAutoFit/>
          </a:bodyPr>
          <a:lstStyle/>
          <a:p>
            <a:r>
              <a:rPr lang="en-US" sz="1400">
                <a:latin typeface="Segoe UI Web (West European)"/>
              </a:rPr>
              <a:t>Your</a:t>
            </a:r>
            <a:r>
              <a:rPr lang="en-US" sz="1400">
                <a:effectLst/>
                <a:latin typeface="Segoe UI Web (West European)"/>
              </a:rPr>
              <a:t> chosen language will be displayed in the lower corner. All audio will be automatically translated for you on your device.</a:t>
            </a:r>
          </a:p>
        </p:txBody>
      </p:sp>
    </p:spTree>
    <p:extLst>
      <p:ext uri="{BB962C8B-B14F-4D97-AF65-F5344CB8AC3E}">
        <p14:creationId xmlns:p14="http://schemas.microsoft.com/office/powerpoint/2010/main" val="3456607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3CE8C-6B80-49E8-B62F-9276541A1D72}"/>
              </a:ext>
            </a:extLst>
          </p:cNvPr>
          <p:cNvSpPr>
            <a:spLocks noGrp="1"/>
          </p:cNvSpPr>
          <p:nvPr>
            <p:ph type="title"/>
          </p:nvPr>
        </p:nvSpPr>
        <p:spPr>
          <a:xfrm>
            <a:off x="1295402" y="536084"/>
            <a:ext cx="9601196" cy="1749915"/>
          </a:xfrm>
        </p:spPr>
        <p:txBody>
          <a:bodyPr>
            <a:normAutofit fontScale="90000"/>
          </a:bodyPr>
          <a:lstStyle/>
          <a:p>
            <a:r>
              <a:rPr lang="en-US" sz="2800">
                <a:latin typeface="Cavolini"/>
                <a:cs typeface="Cavolini"/>
              </a:rPr>
              <a:t>Welcome to 2021-22 </a:t>
            </a:r>
            <a:br>
              <a:rPr lang="en-US" sz="2800">
                <a:latin typeface="Cavolini"/>
              </a:rPr>
            </a:br>
            <a:r>
              <a:rPr lang="en-US" sz="2800">
                <a:latin typeface="Cavolini"/>
                <a:cs typeface="Cavolini"/>
              </a:rPr>
              <a:t>DELAC</a:t>
            </a:r>
            <a:br>
              <a:rPr lang="en-US" sz="2800">
                <a:latin typeface="Cavolini"/>
              </a:rPr>
            </a:br>
            <a:r>
              <a:rPr lang="en-US" sz="2800">
                <a:latin typeface="Cavolini"/>
                <a:cs typeface="Cavolini"/>
              </a:rPr>
              <a:t>District English Learner Advisory Council</a:t>
            </a:r>
            <a:br>
              <a:rPr lang="en-US" sz="2800">
                <a:latin typeface="Cavolini"/>
                <a:cs typeface="Cavolini"/>
              </a:rPr>
            </a:br>
            <a:r>
              <a:rPr lang="en-US" sz="2800">
                <a:latin typeface="Cavolini"/>
                <a:cs typeface="Cavolini"/>
              </a:rPr>
              <a:t>September 22, 2021</a:t>
            </a:r>
          </a:p>
        </p:txBody>
      </p:sp>
      <p:sp>
        <p:nvSpPr>
          <p:cNvPr id="3" name="Content Placeholder 2">
            <a:extLst>
              <a:ext uri="{FF2B5EF4-FFF2-40B4-BE49-F238E27FC236}">
                <a16:creationId xmlns:a16="http://schemas.microsoft.com/office/drawing/2014/main" id="{8618DFC6-3587-4F21-86F9-64D59EBA8174}"/>
              </a:ext>
            </a:extLst>
          </p:cNvPr>
          <p:cNvSpPr>
            <a:spLocks noGrp="1"/>
          </p:cNvSpPr>
          <p:nvPr>
            <p:ph idx="1"/>
          </p:nvPr>
        </p:nvSpPr>
        <p:spPr/>
        <p:txBody>
          <a:bodyPr/>
          <a:lstStyle/>
          <a:p>
            <a:r>
              <a:rPr lang="en-US"/>
              <a:t>Stakeholder Engagement</a:t>
            </a:r>
          </a:p>
          <a:p>
            <a:pPr>
              <a:buSzPct val="114999"/>
            </a:pPr>
            <a:r>
              <a:rPr lang="en-US"/>
              <a:t>Annual Notification</a:t>
            </a:r>
          </a:p>
          <a:p>
            <a:pPr>
              <a:buSzPct val="114999"/>
            </a:pPr>
            <a:r>
              <a:rPr lang="en-US"/>
              <a:t>Student Score Report</a:t>
            </a:r>
          </a:p>
          <a:p>
            <a:pPr>
              <a:buSzPct val="114999"/>
            </a:pPr>
            <a:r>
              <a:rPr lang="en-US"/>
              <a:t>Reclassification</a:t>
            </a:r>
          </a:p>
          <a:p>
            <a:pPr>
              <a:buSzPct val="114999"/>
            </a:pPr>
            <a:r>
              <a:rPr lang="en-US"/>
              <a:t>What's Coming</a:t>
            </a:r>
          </a:p>
          <a:p>
            <a:pPr>
              <a:buSzPct val="114999"/>
            </a:pPr>
            <a:endParaRPr lang="en-US"/>
          </a:p>
        </p:txBody>
      </p:sp>
    </p:spTree>
    <p:extLst>
      <p:ext uri="{BB962C8B-B14F-4D97-AF65-F5344CB8AC3E}">
        <p14:creationId xmlns:p14="http://schemas.microsoft.com/office/powerpoint/2010/main" val="2193167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8BABCA7-C1E0-41BA-A822-5F61251A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stretch/>
          </a:blipFill>
          <a:ln w="15875" cap="flat" cmpd="sng" algn="ctr">
            <a:solidFill>
              <a:srgbClr val="B15E2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grpSp>
        <p:nvGrpSpPr>
          <p:cNvPr id="9" name="Group 8">
            <a:extLst>
              <a:ext uri="{FF2B5EF4-FFF2-40B4-BE49-F238E27FC236}">
                <a16:creationId xmlns:a16="http://schemas.microsoft.com/office/drawing/2014/main" id="{2E5D6EB5-6FDB-477A-98F5-7409CD537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10" name="Picture 9">
              <a:extLst>
                <a:ext uri="{FF2B5EF4-FFF2-40B4-BE49-F238E27FC236}">
                  <a16:creationId xmlns:a16="http://schemas.microsoft.com/office/drawing/2014/main" id="{5BB75167-5757-4E5F-869B-5A350BF43A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C8338DAE-FFCB-472B-A9EE-77E42FDBD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52B2E0A0-4D94-4C05-97C1-32B5D88A2E8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3" name="Picture 12">
              <a:extLst>
                <a:ext uri="{FF2B5EF4-FFF2-40B4-BE49-F238E27FC236}">
                  <a16:creationId xmlns:a16="http://schemas.microsoft.com/office/drawing/2014/main" id="{A91E75C9-3350-4F0B-993E-89D3DBD76CC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a:extLst>
              <a:ext uri="{FF2B5EF4-FFF2-40B4-BE49-F238E27FC236}">
                <a16:creationId xmlns:a16="http://schemas.microsoft.com/office/drawing/2014/main" id="{2B974CED-80A8-4150-8707-C225A1DECD8D}"/>
              </a:ext>
            </a:extLst>
          </p:cNvPr>
          <p:cNvSpPr>
            <a:spLocks noGrp="1"/>
          </p:cNvSpPr>
          <p:nvPr>
            <p:ph type="ctrTitle"/>
          </p:nvPr>
        </p:nvSpPr>
        <p:spPr>
          <a:xfrm>
            <a:off x="2692398" y="2286000"/>
            <a:ext cx="6815669" cy="1100664"/>
          </a:xfrm>
        </p:spPr>
        <p:txBody>
          <a:bodyPr>
            <a:normAutofit fontScale="90000"/>
          </a:bodyPr>
          <a:lstStyle/>
          <a:p>
            <a:pPr>
              <a:lnSpc>
                <a:spcPct val="90000"/>
              </a:lnSpc>
            </a:pPr>
            <a:r>
              <a:rPr lang="en-US" sz="3400"/>
              <a:t>Murrieta Valley Unified School District      </a:t>
            </a:r>
            <a:br>
              <a:rPr lang="en-US" sz="3400"/>
            </a:br>
            <a:r>
              <a:rPr lang="en-US" sz="3400"/>
              <a:t>Stakeholder Feedback Presentation</a:t>
            </a:r>
            <a:br>
              <a:rPr lang="en-US" sz="3400"/>
            </a:br>
            <a:r>
              <a:rPr lang="en-US" sz="3400"/>
              <a:t> </a:t>
            </a:r>
          </a:p>
        </p:txBody>
      </p:sp>
      <p:cxnSp>
        <p:nvCxnSpPr>
          <p:cNvPr id="15" name="Straight Connector 14">
            <a:extLst>
              <a:ext uri="{FF2B5EF4-FFF2-40B4-BE49-F238E27FC236}">
                <a16:creationId xmlns:a16="http://schemas.microsoft.com/office/drawing/2014/main" id="{889FB2CC-C7A1-4A53-A088-636FB487FE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2941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2ED9-DF45-469E-9860-75FAF0143318}"/>
              </a:ext>
            </a:extLst>
          </p:cNvPr>
          <p:cNvSpPr>
            <a:spLocks noGrp="1"/>
          </p:cNvSpPr>
          <p:nvPr>
            <p:ph type="title"/>
          </p:nvPr>
        </p:nvSpPr>
        <p:spPr>
          <a:xfrm>
            <a:off x="594012" y="930177"/>
            <a:ext cx="11003973" cy="1303867"/>
          </a:xfrm>
        </p:spPr>
        <p:txBody>
          <a:bodyPr>
            <a:normAutofit/>
          </a:bodyPr>
          <a:lstStyle/>
          <a:p>
            <a:r>
              <a:rPr lang="en-US"/>
              <a:t>Expanded Learning Opportunities Grant Plan</a:t>
            </a:r>
          </a:p>
        </p:txBody>
      </p:sp>
      <p:sp>
        <p:nvSpPr>
          <p:cNvPr id="3" name="Content Placeholder 2">
            <a:extLst>
              <a:ext uri="{FF2B5EF4-FFF2-40B4-BE49-F238E27FC236}">
                <a16:creationId xmlns:a16="http://schemas.microsoft.com/office/drawing/2014/main" id="{37DDB013-EECE-48D8-BA2F-1DDEF7D33771}"/>
              </a:ext>
            </a:extLst>
          </p:cNvPr>
          <p:cNvSpPr>
            <a:spLocks noGrp="1"/>
          </p:cNvSpPr>
          <p:nvPr>
            <p:ph idx="1"/>
          </p:nvPr>
        </p:nvSpPr>
        <p:spPr>
          <a:xfrm>
            <a:off x="1295401" y="2469249"/>
            <a:ext cx="9601196" cy="3668504"/>
          </a:xfrm>
        </p:spPr>
        <p:txBody>
          <a:bodyPr>
            <a:normAutofit fontScale="70000" lnSpcReduction="20000"/>
          </a:bodyPr>
          <a:lstStyle/>
          <a:p>
            <a:pPr marL="0" indent="0">
              <a:buNone/>
            </a:pPr>
            <a:r>
              <a:rPr lang="en-US"/>
              <a:t>Funds are available through September 2023 and September 2024, to meet the needs of students academically, social-emotional, and other supports (meals and snacks) for our unduplicated pupils, students with disabilities, students at-risk or disengaged, and students who are below grade level:</a:t>
            </a:r>
          </a:p>
          <a:p>
            <a:r>
              <a:rPr lang="en-US"/>
              <a:t>K-3 Smaller Class Sizes</a:t>
            </a:r>
          </a:p>
          <a:p>
            <a:r>
              <a:rPr lang="en-US"/>
              <a:t>Intervention/Credit Recovery/Expanded Summer School</a:t>
            </a:r>
          </a:p>
          <a:p>
            <a:r>
              <a:rPr lang="en-US"/>
              <a:t>Tutoring Services</a:t>
            </a:r>
          </a:p>
          <a:p>
            <a:r>
              <a:rPr lang="en-US"/>
              <a:t>Mental Health/Counseling Services</a:t>
            </a:r>
          </a:p>
          <a:p>
            <a:r>
              <a:rPr lang="en-US"/>
              <a:t>Special Education Services and Supports</a:t>
            </a:r>
          </a:p>
          <a:p>
            <a:r>
              <a:rPr lang="en-US"/>
              <a:t>Professional Development</a:t>
            </a:r>
          </a:p>
          <a:p>
            <a:pPr lvl="1"/>
            <a:r>
              <a:rPr lang="en-US"/>
              <a:t>Academic (Accelerated Learning/Learning Gaps/Student Engagement) </a:t>
            </a:r>
          </a:p>
          <a:p>
            <a:pPr lvl="1"/>
            <a:r>
              <a:rPr lang="en-US"/>
              <a:t>Social Emotional Well-Being</a:t>
            </a:r>
          </a:p>
          <a:p>
            <a:r>
              <a:rPr lang="en-US"/>
              <a:t>Additional Paraprofessional/Instructional Aide Supports</a:t>
            </a:r>
          </a:p>
        </p:txBody>
      </p:sp>
    </p:spTree>
    <p:extLst>
      <p:ext uri="{BB962C8B-B14F-4D97-AF65-F5344CB8AC3E}">
        <p14:creationId xmlns:p14="http://schemas.microsoft.com/office/powerpoint/2010/main" val="1387480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2ED9-DF45-469E-9860-75FAF0143318}"/>
              </a:ext>
            </a:extLst>
          </p:cNvPr>
          <p:cNvSpPr>
            <a:spLocks noGrp="1"/>
          </p:cNvSpPr>
          <p:nvPr>
            <p:ph type="title"/>
          </p:nvPr>
        </p:nvSpPr>
        <p:spPr>
          <a:xfrm>
            <a:off x="594012" y="930177"/>
            <a:ext cx="11003973" cy="1303867"/>
          </a:xfrm>
        </p:spPr>
        <p:txBody>
          <a:bodyPr>
            <a:normAutofit fontScale="90000"/>
          </a:bodyPr>
          <a:lstStyle/>
          <a:p>
            <a:r>
              <a:rPr lang="en-US"/>
              <a:t>Elementary and Secondary School Emergency Relief (ESSER) III Grant Plan</a:t>
            </a:r>
          </a:p>
        </p:txBody>
      </p:sp>
      <p:sp>
        <p:nvSpPr>
          <p:cNvPr id="3" name="Content Placeholder 2">
            <a:extLst>
              <a:ext uri="{FF2B5EF4-FFF2-40B4-BE49-F238E27FC236}">
                <a16:creationId xmlns:a16="http://schemas.microsoft.com/office/drawing/2014/main" id="{37DDB013-EECE-48D8-BA2F-1DDEF7D33771}"/>
              </a:ext>
            </a:extLst>
          </p:cNvPr>
          <p:cNvSpPr>
            <a:spLocks noGrp="1"/>
          </p:cNvSpPr>
          <p:nvPr>
            <p:ph idx="1"/>
          </p:nvPr>
        </p:nvSpPr>
        <p:spPr>
          <a:xfrm>
            <a:off x="1295401" y="2469249"/>
            <a:ext cx="9601196" cy="3993896"/>
          </a:xfrm>
        </p:spPr>
        <p:txBody>
          <a:bodyPr>
            <a:normAutofit fontScale="70000" lnSpcReduction="20000"/>
          </a:bodyPr>
          <a:lstStyle/>
          <a:p>
            <a:pPr marL="0" indent="0">
              <a:buNone/>
            </a:pPr>
            <a:r>
              <a:rPr lang="en-US"/>
              <a:t>Funds available through September 2024, to address students’ academic, social-emotional, and mental health needs, as well as any opportunity gaps that existed before, and were worsened by, the COVID-19 pandemic.  Additionally, supports to continuously and safely operate school for in-person learning in a way that reduces or prevents the spread of the COVID-19 virus.</a:t>
            </a:r>
          </a:p>
          <a:p>
            <a:r>
              <a:rPr lang="en-US"/>
              <a:t>PPE, Sanitation, Testing, Contact Tracing, etc.</a:t>
            </a:r>
          </a:p>
          <a:p>
            <a:r>
              <a:rPr lang="en-US"/>
              <a:t>K-3 Smaller Class Sizes</a:t>
            </a:r>
          </a:p>
          <a:p>
            <a:r>
              <a:rPr lang="en-US"/>
              <a:t>Intervention K-12/Credit Recovery/Expanded Summer School</a:t>
            </a:r>
          </a:p>
          <a:p>
            <a:r>
              <a:rPr lang="en-US"/>
              <a:t>Tutoring Services</a:t>
            </a:r>
          </a:p>
          <a:p>
            <a:r>
              <a:rPr lang="en-US"/>
              <a:t>Mental Health/Counseling Services</a:t>
            </a:r>
          </a:p>
          <a:p>
            <a:r>
              <a:rPr lang="en-US"/>
              <a:t>Special Education Services and Supports</a:t>
            </a:r>
          </a:p>
          <a:p>
            <a:r>
              <a:rPr lang="en-US"/>
              <a:t>Technology Hardware and Software</a:t>
            </a:r>
          </a:p>
          <a:p>
            <a:r>
              <a:rPr lang="en-US"/>
              <a:t>Transportation for After School and Saturday Tutoring</a:t>
            </a:r>
          </a:p>
          <a:p>
            <a:pPr marL="0" indent="0">
              <a:buNone/>
            </a:pPr>
            <a:endParaRPr lang="en-US"/>
          </a:p>
          <a:p>
            <a:endParaRPr lang="en-US"/>
          </a:p>
        </p:txBody>
      </p:sp>
    </p:spTree>
    <p:extLst>
      <p:ext uri="{BB962C8B-B14F-4D97-AF65-F5344CB8AC3E}">
        <p14:creationId xmlns:p14="http://schemas.microsoft.com/office/powerpoint/2010/main" val="827163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D12F-07CF-4839-A2F0-8C58495BD99A}"/>
              </a:ext>
            </a:extLst>
          </p:cNvPr>
          <p:cNvSpPr>
            <a:spLocks noGrp="1"/>
          </p:cNvSpPr>
          <p:nvPr>
            <p:ph type="title"/>
          </p:nvPr>
        </p:nvSpPr>
        <p:spPr/>
        <p:txBody>
          <a:bodyPr/>
          <a:lstStyle/>
          <a:p>
            <a:r>
              <a:rPr lang="en-US"/>
              <a:t>Feedback through Padlet</a:t>
            </a:r>
          </a:p>
        </p:txBody>
      </p:sp>
      <p:sp>
        <p:nvSpPr>
          <p:cNvPr id="3" name="Content Placeholder 2">
            <a:extLst>
              <a:ext uri="{FF2B5EF4-FFF2-40B4-BE49-F238E27FC236}">
                <a16:creationId xmlns:a16="http://schemas.microsoft.com/office/drawing/2014/main" id="{FA4E2BE2-3B20-4D84-8877-5EC15277F58B}"/>
              </a:ext>
            </a:extLst>
          </p:cNvPr>
          <p:cNvSpPr>
            <a:spLocks noGrp="1"/>
          </p:cNvSpPr>
          <p:nvPr>
            <p:ph idx="1"/>
          </p:nvPr>
        </p:nvSpPr>
        <p:spPr/>
        <p:txBody>
          <a:bodyPr>
            <a:normAutofit/>
          </a:bodyPr>
          <a:lstStyle/>
          <a:p>
            <a:pPr lvl="1"/>
            <a:r>
              <a:rPr lang="en-US" sz="2800"/>
              <a:t>What do you see as the greatest student needs this school year? </a:t>
            </a:r>
          </a:p>
          <a:p>
            <a:pPr lvl="1"/>
            <a:r>
              <a:rPr lang="en-US" sz="2800"/>
              <a:t>What feedback do you have about the areas we have identified for the grants?</a:t>
            </a:r>
          </a:p>
          <a:p>
            <a:pPr lvl="1"/>
            <a:r>
              <a:rPr lang="en-US" sz="2800"/>
              <a:t>Do you have any additional items that support student learning to consider as we develop the grant plans?</a:t>
            </a:r>
          </a:p>
        </p:txBody>
      </p:sp>
    </p:spTree>
    <p:extLst>
      <p:ext uri="{BB962C8B-B14F-4D97-AF65-F5344CB8AC3E}">
        <p14:creationId xmlns:p14="http://schemas.microsoft.com/office/powerpoint/2010/main" val="7905384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oderigo template">
  <a:themeElements>
    <a:clrScheme name="Custom 347">
      <a:dk1>
        <a:srgbClr val="000000"/>
      </a:dk1>
      <a:lt1>
        <a:srgbClr val="FFFFFF"/>
      </a:lt1>
      <a:dk2>
        <a:srgbClr val="666666"/>
      </a:dk2>
      <a:lt2>
        <a:srgbClr val="DADBE6"/>
      </a:lt2>
      <a:accent1>
        <a:srgbClr val="A5B0FE"/>
      </a:accent1>
      <a:accent2>
        <a:srgbClr val="8184D9"/>
      </a:accent2>
      <a:accent3>
        <a:srgbClr val="6463BD"/>
      </a:accent3>
      <a:accent4>
        <a:srgbClr val="4F4A9E"/>
      </a:accent4>
      <a:accent5>
        <a:srgbClr val="212121"/>
      </a:accent5>
      <a:accent6>
        <a:srgbClr val="FFA500"/>
      </a:accent6>
      <a:hlink>
        <a:srgbClr val="6463B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A8A4BE8788F3447AE429DEAB1F6897F" ma:contentTypeVersion="9" ma:contentTypeDescription="Create a new document." ma:contentTypeScope="" ma:versionID="cc812047cda66cabbbce57b39fa543cb">
  <xsd:schema xmlns:xsd="http://www.w3.org/2001/XMLSchema" xmlns:xs="http://www.w3.org/2001/XMLSchema" xmlns:p="http://schemas.microsoft.com/office/2006/metadata/properties" xmlns:ns3="0f241618-9a1c-4df4-ae7b-b13ff4e892e1" xmlns:ns4="61e57cc5-1042-4cd0-a923-02c4ed392d0b" targetNamespace="http://schemas.microsoft.com/office/2006/metadata/properties" ma:root="true" ma:fieldsID="695519e335ff9fcd10a446d85ecd3475" ns3:_="" ns4:_="">
    <xsd:import namespace="0f241618-9a1c-4df4-ae7b-b13ff4e892e1"/>
    <xsd:import namespace="61e57cc5-1042-4cd0-a923-02c4ed392d0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41618-9a1c-4df4-ae7b-b13ff4e892e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e57cc5-1042-4cd0-a923-02c4ed392d0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07499D-5D59-4CD0-8241-EB6C81761236}">
  <ds:schemaRefs>
    <ds:schemaRef ds:uri="0f241618-9a1c-4df4-ae7b-b13ff4e892e1"/>
    <ds:schemaRef ds:uri="61e57cc5-1042-4cd0-a923-02c4ed392d0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9004CE8-20DF-4272-AA01-05D08359FB2B}">
  <ds:schemaRefs>
    <ds:schemaRef ds:uri="0f241618-9a1c-4df4-ae7b-b13ff4e892e1"/>
    <ds:schemaRef ds:uri="61e57cc5-1042-4cd0-a923-02c4ed392d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DD2F683-56F7-4654-8626-937410F902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24</Slides>
  <Notes>13</Notes>
  <HiddenSlides>0</HiddenSlide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Organic</vt:lpstr>
      <vt:lpstr>office theme</vt:lpstr>
      <vt:lpstr>Roderigo template</vt:lpstr>
      <vt:lpstr>WELCOME MVUSD's DELAC Meeting</vt:lpstr>
      <vt:lpstr>PowerPoint Presentation</vt:lpstr>
      <vt:lpstr>PowerPoint Presentation</vt:lpstr>
      <vt:lpstr>PowerPoint Presentation</vt:lpstr>
      <vt:lpstr>Welcome to 2021-22  DELAC District English Learner Advisory Council September 22, 2021</vt:lpstr>
      <vt:lpstr>Murrieta Valley Unified School District       Stakeholder Feedback Presentation  </vt:lpstr>
      <vt:lpstr>Expanded Learning Opportunities Grant Plan</vt:lpstr>
      <vt:lpstr>Elementary and Secondary School Emergency Relief (ESSER) III Grant Plan</vt:lpstr>
      <vt:lpstr>Feedback through Padlet</vt:lpstr>
      <vt:lpstr>Microsoft Tranlsator App</vt:lpstr>
      <vt:lpstr>Microsoft Translator - Conversation</vt:lpstr>
      <vt:lpstr>Visual Instructions</vt:lpstr>
      <vt:lpstr>Provide Feedback through Padlet </vt:lpstr>
      <vt:lpstr>PowerPoint Presentation</vt:lpstr>
      <vt:lpstr>ELPAC English Language Proficiency Assessments of California</vt:lpstr>
      <vt:lpstr>PowerPoint Presentation</vt:lpstr>
      <vt:lpstr>PowerPoint Presentation</vt:lpstr>
      <vt:lpstr>PowerPoint Presentation</vt:lpstr>
      <vt:lpstr>What's Coming</vt:lpstr>
      <vt:lpstr>Questions</vt:lpstr>
      <vt:lpstr>PowerPoint Presentation</vt:lpstr>
      <vt:lpstr>PowerPoint Presentation</vt:lpstr>
      <vt:lpstr>Microsoft Translator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Murrieta Valley Unified School District       Combined Stakeholder Group Meeting  2020-21 LCAP</dc:title>
  <dc:creator>Walters, Mary</dc:creator>
  <cp:revision>1</cp:revision>
  <cp:lastPrinted>2021-09-08T22:10:30Z</cp:lastPrinted>
  <dcterms:created xsi:type="dcterms:W3CDTF">2020-08-12T23:50:10Z</dcterms:created>
  <dcterms:modified xsi:type="dcterms:W3CDTF">2021-09-22T23:36:24Z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0x0101001A8A4BE8788F3447AE429DEAB1F6897F</vt:lpwstr>
  </property>
</Properties>
</file>